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2"/>
  </p:notesMasterIdLst>
  <p:sldIdLst>
    <p:sldId id="260" r:id="rId3"/>
    <p:sldId id="256" r:id="rId4"/>
    <p:sldId id="257" r:id="rId5"/>
    <p:sldId id="258" r:id="rId6"/>
    <p:sldId id="261" r:id="rId7"/>
    <p:sldId id="267" r:id="rId8"/>
    <p:sldId id="262" r:id="rId9"/>
    <p:sldId id="268" r:id="rId10"/>
    <p:sldId id="263" r:id="rId11"/>
    <p:sldId id="264" r:id="rId12"/>
    <p:sldId id="265" r:id="rId13"/>
    <p:sldId id="269" r:id="rId14"/>
    <p:sldId id="270" r:id="rId15"/>
    <p:sldId id="271" r:id="rId16"/>
    <p:sldId id="272" r:id="rId17"/>
    <p:sldId id="273" r:id="rId18"/>
    <p:sldId id="289" r:id="rId19"/>
    <p:sldId id="274" r:id="rId20"/>
    <p:sldId id="288"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66" r:id="rId35"/>
    <p:sldId id="290" r:id="rId36"/>
    <p:sldId id="291" r:id="rId37"/>
    <p:sldId id="292" r:id="rId38"/>
    <p:sldId id="293" r:id="rId39"/>
    <p:sldId id="303" r:id="rId40"/>
    <p:sldId id="306" r:id="rId41"/>
    <p:sldId id="305" r:id="rId42"/>
    <p:sldId id="304" r:id="rId43"/>
    <p:sldId id="300" r:id="rId44"/>
    <p:sldId id="294" r:id="rId45"/>
    <p:sldId id="295" r:id="rId46"/>
    <p:sldId id="296" r:id="rId47"/>
    <p:sldId id="307" r:id="rId48"/>
    <p:sldId id="297" r:id="rId49"/>
    <p:sldId id="298" r:id="rId50"/>
    <p:sldId id="308" r:id="rId51"/>
    <p:sldId id="299" r:id="rId52"/>
    <p:sldId id="301" r:id="rId53"/>
    <p:sldId id="302" r:id="rId54"/>
    <p:sldId id="309" r:id="rId55"/>
    <p:sldId id="310" r:id="rId56"/>
    <p:sldId id="311" r:id="rId57"/>
    <p:sldId id="312" r:id="rId58"/>
    <p:sldId id="313" r:id="rId59"/>
    <p:sldId id="314" r:id="rId60"/>
    <p:sldId id="315"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exnet理论" id="{F7053ADE-0656-460B-9B74-48FD43444499}">
          <p14:sldIdLst>
            <p14:sldId id="260"/>
            <p14:sldId id="256"/>
            <p14:sldId id="257"/>
            <p14:sldId id="258"/>
            <p14:sldId id="261"/>
            <p14:sldId id="267"/>
            <p14:sldId id="262"/>
            <p14:sldId id="268"/>
            <p14:sldId id="263"/>
            <p14:sldId id="264"/>
          </p14:sldIdLst>
        </p14:section>
        <p14:section name="alexnet-code" id="{6FFC0A79-70A4-4725-B229-89CF1D99C9B8}">
          <p14:sldIdLst>
            <p14:sldId id="265"/>
            <p14:sldId id="269"/>
            <p14:sldId id="270"/>
            <p14:sldId id="271"/>
            <p14:sldId id="272"/>
            <p14:sldId id="273"/>
          </p14:sldIdLst>
        </p14:section>
        <p14:section name="VGG理论" id="{733C1B49-3C26-40CC-B15F-4B7A1A88A6C5}">
          <p14:sldIdLst>
            <p14:sldId id="289"/>
            <p14:sldId id="274"/>
            <p14:sldId id="288"/>
            <p14:sldId id="275"/>
            <p14:sldId id="276"/>
            <p14:sldId id="277"/>
            <p14:sldId id="278"/>
            <p14:sldId id="279"/>
            <p14:sldId id="280"/>
            <p14:sldId id="281"/>
          </p14:sldIdLst>
        </p14:section>
        <p14:section name="VGG代码" id="{D4027BBF-7B2B-4E49-A062-0DBC31A5E62D}">
          <p14:sldIdLst>
            <p14:sldId id="282"/>
            <p14:sldId id="283"/>
            <p14:sldId id="284"/>
            <p14:sldId id="285"/>
            <p14:sldId id="286"/>
            <p14:sldId id="287"/>
            <p14:sldId id="266"/>
          </p14:sldIdLst>
        </p14:section>
        <p14:section name="来自老师的建议" id="{B85EA63E-A76B-4621-BD24-29FFB6DEDB1F}">
          <p14:sldIdLst>
            <p14:sldId id="290"/>
            <p14:sldId id="291"/>
          </p14:sldIdLst>
        </p14:section>
        <p14:section name="nin-理论" id="{88B7775C-E777-4C37-9AB2-4E2A746CDFAC}">
          <p14:sldIdLst>
            <p14:sldId id="292"/>
            <p14:sldId id="293"/>
            <p14:sldId id="303"/>
            <p14:sldId id="306"/>
            <p14:sldId id="305"/>
          </p14:sldIdLst>
        </p14:section>
        <p14:section name="nin-代码" id="{FBF83A6A-BD64-42D8-9C02-92DCC9795542}">
          <p14:sldIdLst>
            <p14:sldId id="304"/>
            <p14:sldId id="300"/>
            <p14:sldId id="294"/>
            <p14:sldId id="295"/>
          </p14:sldIdLst>
        </p14:section>
        <p14:section name="googlenet+inceptionV3" id="{C3FD4464-13FA-4ECC-9C7E-E5B3DBA36817}">
          <p14:sldIdLst>
            <p14:sldId id="296"/>
            <p14:sldId id="307"/>
            <p14:sldId id="297"/>
            <p14:sldId id="298"/>
            <p14:sldId id="308"/>
            <p14:sldId id="299"/>
            <p14:sldId id="301"/>
            <p14:sldId id="302"/>
            <p14:sldId id="309"/>
          </p14:sldIdLst>
        </p14:section>
        <p14:section name="googlenet-代码" id="{0DBB9D39-09E2-453F-A98D-FEFF16BD63E7}">
          <p14:sldIdLst>
            <p14:sldId id="310"/>
            <p14:sldId id="311"/>
            <p14:sldId id="312"/>
            <p14:sldId id="313"/>
            <p14:sldId id="314"/>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0B70AB-CF89-4B5C-A793-F2440FFBB109}" v="1841" dt="2023-04-17T05:17:42.37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54" y="237"/>
      </p:cViewPr>
      <p:guideLst/>
    </p:cSldViewPr>
  </p:slideViewPr>
  <p:notesTextViewPr>
    <p:cViewPr>
      <p:scale>
        <a:sx n="1" d="1"/>
        <a:sy n="1" d="1"/>
      </p:scale>
      <p:origin x="0" y="0"/>
    </p:cViewPr>
  </p:notesTextViewPr>
  <p:sorterViewPr>
    <p:cViewPr>
      <p:scale>
        <a:sx n="100" d="100"/>
        <a:sy n="100" d="100"/>
      </p:scale>
      <p:origin x="0" y="-7059"/>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u, Luyu" userId="471a887e-b510-4c9d-b541-6e363df7b1a1" providerId="ADAL" clId="{530B70AB-CF89-4B5C-A793-F2440FFBB109}"/>
    <pc:docChg chg="undo custSel addSld delSld modSld sldOrd addSection modSection">
      <pc:chgData name="Niu, Luyu" userId="471a887e-b510-4c9d-b541-6e363df7b1a1" providerId="ADAL" clId="{530B70AB-CF89-4B5C-A793-F2440FFBB109}" dt="2023-04-17T05:18:03.220" v="9769"/>
      <pc:docMkLst>
        <pc:docMk/>
      </pc:docMkLst>
      <pc:sldChg chg="del ord">
        <pc:chgData name="Niu, Luyu" userId="471a887e-b510-4c9d-b541-6e363df7b1a1" providerId="ADAL" clId="{530B70AB-CF89-4B5C-A793-F2440FFBB109}" dt="2023-04-17T05:17:42.373" v="9767"/>
        <pc:sldMkLst>
          <pc:docMk/>
          <pc:sldMk cId="691933905" sldId="259"/>
        </pc:sldMkLst>
      </pc:sldChg>
      <pc:sldChg chg="del">
        <pc:chgData name="Niu, Luyu" userId="471a887e-b510-4c9d-b541-6e363df7b1a1" providerId="ADAL" clId="{530B70AB-CF89-4B5C-A793-F2440FFBB109}" dt="2023-04-17T05:16:50.427" v="9761" actId="2696"/>
        <pc:sldMkLst>
          <pc:docMk/>
          <pc:sldMk cId="1471769842" sldId="259"/>
        </pc:sldMkLst>
      </pc:sldChg>
      <pc:sldChg chg="add del setBg">
        <pc:chgData name="Niu, Luyu" userId="471a887e-b510-4c9d-b541-6e363df7b1a1" providerId="ADAL" clId="{530B70AB-CF89-4B5C-A793-F2440FFBB109}" dt="2023-04-17T05:17:15.704" v="9763"/>
        <pc:sldMkLst>
          <pc:docMk/>
          <pc:sldMk cId="3789834877" sldId="259"/>
        </pc:sldMkLst>
      </pc:sldChg>
      <pc:sldChg chg="ord">
        <pc:chgData name="Niu, Luyu" userId="471a887e-b510-4c9d-b541-6e363df7b1a1" providerId="ADAL" clId="{530B70AB-CF89-4B5C-A793-F2440FFBB109}" dt="2023-04-17T05:18:03.220" v="9769"/>
        <pc:sldMkLst>
          <pc:docMk/>
          <pc:sldMk cId="2430821307" sldId="260"/>
        </pc:sldMkLst>
      </pc:sldChg>
      <pc:sldChg chg="addSp delSp modSp mod">
        <pc:chgData name="Niu, Luyu" userId="471a887e-b510-4c9d-b541-6e363df7b1a1" providerId="ADAL" clId="{530B70AB-CF89-4B5C-A793-F2440FFBB109}" dt="2023-04-09T13:17:24.867" v="22" actId="22"/>
        <pc:sldMkLst>
          <pc:docMk/>
          <pc:sldMk cId="3410190757" sldId="265"/>
        </pc:sldMkLst>
        <pc:picChg chg="add mod">
          <ac:chgData name="Niu, Luyu" userId="471a887e-b510-4c9d-b541-6e363df7b1a1" providerId="ADAL" clId="{530B70AB-CF89-4B5C-A793-F2440FFBB109}" dt="2023-04-09T09:33:52.837" v="20" actId="1076"/>
          <ac:picMkLst>
            <pc:docMk/>
            <pc:sldMk cId="3410190757" sldId="265"/>
            <ac:picMk id="3" creationId="{F0CFB93E-31A2-AEC1-B04B-89DAC4E4FA25}"/>
          </ac:picMkLst>
        </pc:picChg>
        <pc:picChg chg="add del">
          <ac:chgData name="Niu, Luyu" userId="471a887e-b510-4c9d-b541-6e363df7b1a1" providerId="ADAL" clId="{530B70AB-CF89-4B5C-A793-F2440FFBB109}" dt="2023-04-09T13:17:24.867" v="22" actId="22"/>
          <ac:picMkLst>
            <pc:docMk/>
            <pc:sldMk cId="3410190757" sldId="265"/>
            <ac:picMk id="5" creationId="{5ED914CC-1EA7-0198-F817-9B5A17FA4CFD}"/>
          </ac:picMkLst>
        </pc:picChg>
      </pc:sldChg>
      <pc:sldChg chg="addSp modSp new mod">
        <pc:chgData name="Niu, Luyu" userId="471a887e-b510-4c9d-b541-6e363df7b1a1" providerId="ADAL" clId="{530B70AB-CF89-4B5C-A793-F2440FFBB109}" dt="2023-04-09T13:17:32.899" v="25" actId="14100"/>
        <pc:sldMkLst>
          <pc:docMk/>
          <pc:sldMk cId="3252418493" sldId="269"/>
        </pc:sldMkLst>
        <pc:picChg chg="add mod">
          <ac:chgData name="Niu, Luyu" userId="471a887e-b510-4c9d-b541-6e363df7b1a1" providerId="ADAL" clId="{530B70AB-CF89-4B5C-A793-F2440FFBB109}" dt="2023-04-09T13:17:32.899" v="25" actId="14100"/>
          <ac:picMkLst>
            <pc:docMk/>
            <pc:sldMk cId="3252418493" sldId="269"/>
            <ac:picMk id="3" creationId="{C0D33820-4C86-0AF7-CFB7-9CDF15F56385}"/>
          </ac:picMkLst>
        </pc:picChg>
      </pc:sldChg>
      <pc:sldChg chg="addSp modSp new mod">
        <pc:chgData name="Niu, Luyu" userId="471a887e-b510-4c9d-b541-6e363df7b1a1" providerId="ADAL" clId="{530B70AB-CF89-4B5C-A793-F2440FFBB109}" dt="2023-04-09T13:18:41.244" v="33" actId="14100"/>
        <pc:sldMkLst>
          <pc:docMk/>
          <pc:sldMk cId="1851427964" sldId="270"/>
        </pc:sldMkLst>
        <pc:picChg chg="add mod">
          <ac:chgData name="Niu, Luyu" userId="471a887e-b510-4c9d-b541-6e363df7b1a1" providerId="ADAL" clId="{530B70AB-CF89-4B5C-A793-F2440FFBB109}" dt="2023-04-09T13:18:41.244" v="33" actId="14100"/>
          <ac:picMkLst>
            <pc:docMk/>
            <pc:sldMk cId="1851427964" sldId="270"/>
            <ac:picMk id="3" creationId="{1CEC0467-8CC9-E202-2F6D-109EFBF93546}"/>
          </ac:picMkLst>
        </pc:picChg>
      </pc:sldChg>
      <pc:sldChg chg="addSp modSp new mod">
        <pc:chgData name="Niu, Luyu" userId="471a887e-b510-4c9d-b541-6e363df7b1a1" providerId="ADAL" clId="{530B70AB-CF89-4B5C-A793-F2440FFBB109}" dt="2023-04-09T13:19:10.438" v="38" actId="1076"/>
        <pc:sldMkLst>
          <pc:docMk/>
          <pc:sldMk cId="3320954031" sldId="271"/>
        </pc:sldMkLst>
        <pc:picChg chg="add mod">
          <ac:chgData name="Niu, Luyu" userId="471a887e-b510-4c9d-b541-6e363df7b1a1" providerId="ADAL" clId="{530B70AB-CF89-4B5C-A793-F2440FFBB109}" dt="2023-04-09T13:19:10.438" v="38" actId="1076"/>
          <ac:picMkLst>
            <pc:docMk/>
            <pc:sldMk cId="3320954031" sldId="271"/>
            <ac:picMk id="3" creationId="{7E52DA1D-304C-5A90-E52D-079417039CB5}"/>
          </ac:picMkLst>
        </pc:picChg>
      </pc:sldChg>
      <pc:sldChg chg="addSp delSp modSp new mod setBg">
        <pc:chgData name="Niu, Luyu" userId="471a887e-b510-4c9d-b541-6e363df7b1a1" providerId="ADAL" clId="{530B70AB-CF89-4B5C-A793-F2440FFBB109}" dt="2023-04-09T13:29:05.068" v="50" actId="26606"/>
        <pc:sldMkLst>
          <pc:docMk/>
          <pc:sldMk cId="3237420434" sldId="272"/>
        </pc:sldMkLst>
        <pc:spChg chg="add del">
          <ac:chgData name="Niu, Luyu" userId="471a887e-b510-4c9d-b541-6e363df7b1a1" providerId="ADAL" clId="{530B70AB-CF89-4B5C-A793-F2440FFBB109}" dt="2023-04-09T13:29:05.068" v="50" actId="26606"/>
          <ac:spMkLst>
            <pc:docMk/>
            <pc:sldMk cId="3237420434" sldId="272"/>
            <ac:spMk id="5" creationId="{BA79A7CF-01AF-4178-9369-94E0C90EB046}"/>
          </ac:spMkLst>
        </pc:spChg>
        <pc:spChg chg="add del">
          <ac:chgData name="Niu, Luyu" userId="471a887e-b510-4c9d-b541-6e363df7b1a1" providerId="ADAL" clId="{530B70AB-CF89-4B5C-A793-F2440FFBB109}" dt="2023-04-09T13:29:05.068" v="50" actId="26606"/>
          <ac:spMkLst>
            <pc:docMk/>
            <pc:sldMk cId="3237420434" sldId="272"/>
            <ac:spMk id="6" creationId="{99413ED5-9ED4-4772-BCE4-2BCAE6B12E35}"/>
          </ac:spMkLst>
        </pc:spChg>
        <pc:spChg chg="add del">
          <ac:chgData name="Niu, Luyu" userId="471a887e-b510-4c9d-b541-6e363df7b1a1" providerId="ADAL" clId="{530B70AB-CF89-4B5C-A793-F2440FFBB109}" dt="2023-04-09T13:29:05.068" v="50" actId="26606"/>
          <ac:spMkLst>
            <pc:docMk/>
            <pc:sldMk cId="3237420434" sldId="272"/>
            <ac:spMk id="7" creationId="{04357C93-F0CB-4A1C-8F77-4E9063789819}"/>
          </ac:spMkLst>
        </pc:spChg>
        <pc:spChg chg="add del">
          <ac:chgData name="Niu, Luyu" userId="471a887e-b510-4c9d-b541-6e363df7b1a1" providerId="ADAL" clId="{530B70AB-CF89-4B5C-A793-F2440FFBB109}" dt="2023-04-09T13:28:55.806" v="46" actId="26606"/>
          <ac:spMkLst>
            <pc:docMk/>
            <pc:sldMk cId="3237420434" sldId="272"/>
            <ac:spMk id="8" creationId="{18AC8E79-ECD6-4F34-BE5A-9F5E850E850A}"/>
          </ac:spMkLst>
        </pc:spChg>
        <pc:spChg chg="add del">
          <ac:chgData name="Niu, Luyu" userId="471a887e-b510-4c9d-b541-6e363df7b1a1" providerId="ADAL" clId="{530B70AB-CF89-4B5C-A793-F2440FFBB109}" dt="2023-04-09T13:28:55.806" v="46" actId="26606"/>
          <ac:spMkLst>
            <pc:docMk/>
            <pc:sldMk cId="3237420434" sldId="272"/>
            <ac:spMk id="10" creationId="{7D2BE1BB-2AB2-4D7E-9E27-8D245181B513}"/>
          </ac:spMkLst>
        </pc:spChg>
        <pc:spChg chg="add del">
          <ac:chgData name="Niu, Luyu" userId="471a887e-b510-4c9d-b541-6e363df7b1a1" providerId="ADAL" clId="{530B70AB-CF89-4B5C-A793-F2440FFBB109}" dt="2023-04-09T13:29:05.068" v="50" actId="26606"/>
          <ac:spMkLst>
            <pc:docMk/>
            <pc:sldMk cId="3237420434" sldId="272"/>
            <ac:spMk id="14" creationId="{90F533E9-6690-41A8-A372-4C6C622D028D}"/>
          </ac:spMkLst>
        </pc:spChg>
        <pc:spChg chg="add del">
          <ac:chgData name="Niu, Luyu" userId="471a887e-b510-4c9d-b541-6e363df7b1a1" providerId="ADAL" clId="{530B70AB-CF89-4B5C-A793-F2440FFBB109}" dt="2023-04-09T13:29:00.743" v="48" actId="26606"/>
          <ac:spMkLst>
            <pc:docMk/>
            <pc:sldMk cId="3237420434" sldId="272"/>
            <ac:spMk id="19" creationId="{62542EEC-4F7C-4AE2-933E-EAC8EB3FA378}"/>
          </ac:spMkLst>
        </pc:spChg>
        <pc:spChg chg="add del">
          <ac:chgData name="Niu, Luyu" userId="471a887e-b510-4c9d-b541-6e363df7b1a1" providerId="ADAL" clId="{530B70AB-CF89-4B5C-A793-F2440FFBB109}" dt="2023-04-09T13:29:00.743" v="48" actId="26606"/>
          <ac:spMkLst>
            <pc:docMk/>
            <pc:sldMk cId="3237420434" sldId="272"/>
            <ac:spMk id="20" creationId="{B81933D1-5615-42C7-9C0B-4EB7105CCE2D}"/>
          </ac:spMkLst>
        </pc:spChg>
        <pc:spChg chg="add del">
          <ac:chgData name="Niu, Luyu" userId="471a887e-b510-4c9d-b541-6e363df7b1a1" providerId="ADAL" clId="{530B70AB-CF89-4B5C-A793-F2440FFBB109}" dt="2023-04-09T13:29:00.743" v="48" actId="26606"/>
          <ac:spMkLst>
            <pc:docMk/>
            <pc:sldMk cId="3237420434" sldId="272"/>
            <ac:spMk id="21" creationId="{19C9EAEA-39D0-4B0E-A0EB-51E7B26740B1}"/>
          </ac:spMkLst>
        </pc:spChg>
        <pc:grpChg chg="add del">
          <ac:chgData name="Niu, Luyu" userId="471a887e-b510-4c9d-b541-6e363df7b1a1" providerId="ADAL" clId="{530B70AB-CF89-4B5C-A793-F2440FFBB109}" dt="2023-04-09T13:28:55.806" v="46" actId="26606"/>
          <ac:grpSpMkLst>
            <pc:docMk/>
            <pc:sldMk cId="3237420434" sldId="272"/>
            <ac:grpSpMk id="12" creationId="{22A1615C-2156-4B15-BF3E-39794B37905E}"/>
          </ac:grpSpMkLst>
        </pc:grpChg>
        <pc:grpChg chg="add del">
          <ac:chgData name="Niu, Luyu" userId="471a887e-b510-4c9d-b541-6e363df7b1a1" providerId="ADAL" clId="{530B70AB-CF89-4B5C-A793-F2440FFBB109}" dt="2023-04-09T13:29:00.743" v="48" actId="26606"/>
          <ac:grpSpMkLst>
            <pc:docMk/>
            <pc:sldMk cId="3237420434" sldId="272"/>
            <ac:grpSpMk id="22" creationId="{032D8612-31EB-44CF-A1D0-14FD4C705424}"/>
          </ac:grpSpMkLst>
        </pc:grpChg>
        <pc:picChg chg="add mod">
          <ac:chgData name="Niu, Luyu" userId="471a887e-b510-4c9d-b541-6e363df7b1a1" providerId="ADAL" clId="{530B70AB-CF89-4B5C-A793-F2440FFBB109}" dt="2023-04-09T13:29:05.068" v="50" actId="26606"/>
          <ac:picMkLst>
            <pc:docMk/>
            <pc:sldMk cId="3237420434" sldId="272"/>
            <ac:picMk id="3" creationId="{225B2CED-222C-8AD1-F0C4-1904427ABB92}"/>
          </ac:picMkLst>
        </pc:picChg>
      </pc:sldChg>
      <pc:sldChg chg="addSp modSp new mod">
        <pc:chgData name="Niu, Luyu" userId="471a887e-b510-4c9d-b541-6e363df7b1a1" providerId="ADAL" clId="{530B70AB-CF89-4B5C-A793-F2440FFBB109}" dt="2023-04-09T13:29:33.300" v="54" actId="14100"/>
        <pc:sldMkLst>
          <pc:docMk/>
          <pc:sldMk cId="704204050" sldId="273"/>
        </pc:sldMkLst>
        <pc:picChg chg="add mod">
          <ac:chgData name="Niu, Luyu" userId="471a887e-b510-4c9d-b541-6e363df7b1a1" providerId="ADAL" clId="{530B70AB-CF89-4B5C-A793-F2440FFBB109}" dt="2023-04-09T13:29:33.300" v="54" actId="14100"/>
          <ac:picMkLst>
            <pc:docMk/>
            <pc:sldMk cId="704204050" sldId="273"/>
            <ac:picMk id="3" creationId="{BDD657B7-5F34-FBCE-16E2-D968D0D3218E}"/>
          </ac:picMkLst>
        </pc:picChg>
      </pc:sldChg>
      <pc:sldChg chg="addSp modSp new mod">
        <pc:chgData name="Niu, Luyu" userId="471a887e-b510-4c9d-b541-6e363df7b1a1" providerId="ADAL" clId="{530B70AB-CF89-4B5C-A793-F2440FFBB109}" dt="2023-04-11T13:40:35.649" v="2235" actId="1076"/>
        <pc:sldMkLst>
          <pc:docMk/>
          <pc:sldMk cId="549665714" sldId="274"/>
        </pc:sldMkLst>
        <pc:spChg chg="add mod">
          <ac:chgData name="Niu, Luyu" userId="471a887e-b510-4c9d-b541-6e363df7b1a1" providerId="ADAL" clId="{530B70AB-CF89-4B5C-A793-F2440FFBB109}" dt="2023-04-11T13:40:35.649" v="2235" actId="1076"/>
          <ac:spMkLst>
            <pc:docMk/>
            <pc:sldMk cId="549665714" sldId="274"/>
            <ac:spMk id="3" creationId="{DFC76980-9E92-A9F5-544E-3DAED2AFB974}"/>
          </ac:spMkLst>
        </pc:spChg>
      </pc:sldChg>
      <pc:sldChg chg="addSp delSp modSp new mod">
        <pc:chgData name="Niu, Luyu" userId="471a887e-b510-4c9d-b541-6e363df7b1a1" providerId="ADAL" clId="{530B70AB-CF89-4B5C-A793-F2440FFBB109}" dt="2023-04-09T14:21:14.887" v="247"/>
        <pc:sldMkLst>
          <pc:docMk/>
          <pc:sldMk cId="341415278" sldId="275"/>
        </pc:sldMkLst>
        <pc:spChg chg="add mod">
          <ac:chgData name="Niu, Luyu" userId="471a887e-b510-4c9d-b541-6e363df7b1a1" providerId="ADAL" clId="{530B70AB-CF89-4B5C-A793-F2440FFBB109}" dt="2023-04-09T14:21:14.887" v="247"/>
          <ac:spMkLst>
            <pc:docMk/>
            <pc:sldMk cId="341415278" sldId="275"/>
            <ac:spMk id="6" creationId="{52EA5DC0-2075-321D-770D-1613B5B71010}"/>
          </ac:spMkLst>
        </pc:spChg>
        <pc:picChg chg="add mod modCrop">
          <ac:chgData name="Niu, Luyu" userId="471a887e-b510-4c9d-b541-6e363df7b1a1" providerId="ADAL" clId="{530B70AB-CF89-4B5C-A793-F2440FFBB109}" dt="2023-04-09T14:19:35.648" v="89" actId="14100"/>
          <ac:picMkLst>
            <pc:docMk/>
            <pc:sldMk cId="341415278" sldId="275"/>
            <ac:picMk id="3" creationId="{C6359C2C-B80B-5D4B-FC0E-13362271B590}"/>
          </ac:picMkLst>
        </pc:picChg>
        <pc:picChg chg="add del mod modCrop">
          <ac:chgData name="Niu, Luyu" userId="471a887e-b510-4c9d-b541-6e363df7b1a1" providerId="ADAL" clId="{530B70AB-CF89-4B5C-A793-F2440FFBB109}" dt="2023-04-09T14:19:17.479" v="80" actId="21"/>
          <ac:picMkLst>
            <pc:docMk/>
            <pc:sldMk cId="341415278" sldId="275"/>
            <ac:picMk id="5" creationId="{0E003305-D0E2-D8E5-A597-3B73BA9E35CE}"/>
          </ac:picMkLst>
        </pc:picChg>
      </pc:sldChg>
      <pc:sldChg chg="addSp modSp new mod">
        <pc:chgData name="Niu, Luyu" userId="471a887e-b510-4c9d-b541-6e363df7b1a1" providerId="ADAL" clId="{530B70AB-CF89-4B5C-A793-F2440FFBB109}" dt="2023-04-09T16:38:51.127" v="799" actId="1076"/>
        <pc:sldMkLst>
          <pc:docMk/>
          <pc:sldMk cId="3044167971" sldId="276"/>
        </pc:sldMkLst>
        <pc:picChg chg="add mod">
          <ac:chgData name="Niu, Luyu" userId="471a887e-b510-4c9d-b541-6e363df7b1a1" providerId="ADAL" clId="{530B70AB-CF89-4B5C-A793-F2440FFBB109}" dt="2023-04-09T16:38:51.127" v="799" actId="1076"/>
          <ac:picMkLst>
            <pc:docMk/>
            <pc:sldMk cId="3044167971" sldId="276"/>
            <ac:picMk id="2" creationId="{3030517B-0CC6-DF7D-512D-620D08FD1811}"/>
          </ac:picMkLst>
        </pc:picChg>
      </pc:sldChg>
      <pc:sldChg chg="addSp modSp new mod">
        <pc:chgData name="Niu, Luyu" userId="471a887e-b510-4c9d-b541-6e363df7b1a1" providerId="ADAL" clId="{530B70AB-CF89-4B5C-A793-F2440FFBB109}" dt="2023-04-09T16:38:38.634" v="794" actId="14100"/>
        <pc:sldMkLst>
          <pc:docMk/>
          <pc:sldMk cId="3617646599" sldId="277"/>
        </pc:sldMkLst>
        <pc:picChg chg="add mod modCrop">
          <ac:chgData name="Niu, Luyu" userId="471a887e-b510-4c9d-b541-6e363df7b1a1" providerId="ADAL" clId="{530B70AB-CF89-4B5C-A793-F2440FFBB109}" dt="2023-04-09T16:38:38.634" v="794" actId="14100"/>
          <ac:picMkLst>
            <pc:docMk/>
            <pc:sldMk cId="3617646599" sldId="277"/>
            <ac:picMk id="3" creationId="{2480578A-30A4-890D-B712-A3D0C0CAEC1F}"/>
          </ac:picMkLst>
        </pc:picChg>
      </pc:sldChg>
      <pc:sldChg chg="addSp modSp new mod">
        <pc:chgData name="Niu, Luyu" userId="471a887e-b510-4c9d-b541-6e363df7b1a1" providerId="ADAL" clId="{530B70AB-CF89-4B5C-A793-F2440FFBB109}" dt="2023-04-09T17:08:12.479" v="1461" actId="1076"/>
        <pc:sldMkLst>
          <pc:docMk/>
          <pc:sldMk cId="1958866990" sldId="278"/>
        </pc:sldMkLst>
        <pc:picChg chg="add mod">
          <ac:chgData name="Niu, Luyu" userId="471a887e-b510-4c9d-b541-6e363df7b1a1" providerId="ADAL" clId="{530B70AB-CF89-4B5C-A793-F2440FFBB109}" dt="2023-04-09T17:08:12.479" v="1461" actId="1076"/>
          <ac:picMkLst>
            <pc:docMk/>
            <pc:sldMk cId="1958866990" sldId="278"/>
            <ac:picMk id="3" creationId="{A07D36D8-A26F-7C38-ED2E-0E127E776B07}"/>
          </ac:picMkLst>
        </pc:picChg>
      </pc:sldChg>
      <pc:sldChg chg="addSp new mod">
        <pc:chgData name="Niu, Luyu" userId="471a887e-b510-4c9d-b541-6e363df7b1a1" providerId="ADAL" clId="{530B70AB-CF89-4B5C-A793-F2440FFBB109}" dt="2023-04-09T14:46:22.752" v="251" actId="22"/>
        <pc:sldMkLst>
          <pc:docMk/>
          <pc:sldMk cId="1352588879" sldId="279"/>
        </pc:sldMkLst>
        <pc:picChg chg="add">
          <ac:chgData name="Niu, Luyu" userId="471a887e-b510-4c9d-b541-6e363df7b1a1" providerId="ADAL" clId="{530B70AB-CF89-4B5C-A793-F2440FFBB109}" dt="2023-04-09T14:46:22.752" v="251" actId="22"/>
          <ac:picMkLst>
            <pc:docMk/>
            <pc:sldMk cId="1352588879" sldId="279"/>
            <ac:picMk id="3" creationId="{6744A177-B550-1302-98F9-01A90518BDC4}"/>
          </ac:picMkLst>
        </pc:picChg>
      </pc:sldChg>
      <pc:sldChg chg="addSp modSp new mod">
        <pc:chgData name="Niu, Luyu" userId="471a887e-b510-4c9d-b541-6e363df7b1a1" providerId="ADAL" clId="{530B70AB-CF89-4B5C-A793-F2440FFBB109}" dt="2023-04-09T16:39:45.691" v="807" actId="20577"/>
        <pc:sldMkLst>
          <pc:docMk/>
          <pc:sldMk cId="1553646669" sldId="280"/>
        </pc:sldMkLst>
        <pc:spChg chg="add mod">
          <ac:chgData name="Niu, Luyu" userId="471a887e-b510-4c9d-b541-6e363df7b1a1" providerId="ADAL" clId="{530B70AB-CF89-4B5C-A793-F2440FFBB109}" dt="2023-04-09T16:39:45.691" v="807" actId="20577"/>
          <ac:spMkLst>
            <pc:docMk/>
            <pc:sldMk cId="1553646669" sldId="280"/>
            <ac:spMk id="3" creationId="{58DB4E63-719C-A670-2408-CCD73CDFFE78}"/>
          </ac:spMkLst>
        </pc:spChg>
        <pc:picChg chg="add mod">
          <ac:chgData name="Niu, Luyu" userId="471a887e-b510-4c9d-b541-6e363df7b1a1" providerId="ADAL" clId="{530B70AB-CF89-4B5C-A793-F2440FFBB109}" dt="2023-04-09T16:39:38.448" v="804" actId="1076"/>
          <ac:picMkLst>
            <pc:docMk/>
            <pc:sldMk cId="1553646669" sldId="280"/>
            <ac:picMk id="5" creationId="{1A790CB8-294C-1E35-D26B-4C439AF966D3}"/>
          </ac:picMkLst>
        </pc:picChg>
      </pc:sldChg>
      <pc:sldChg chg="addSp modSp new mod">
        <pc:chgData name="Niu, Luyu" userId="471a887e-b510-4c9d-b541-6e363df7b1a1" providerId="ADAL" clId="{530B70AB-CF89-4B5C-A793-F2440FFBB109}" dt="2023-04-09T16:39:30.641" v="801" actId="1076"/>
        <pc:sldMkLst>
          <pc:docMk/>
          <pc:sldMk cId="3684768276" sldId="281"/>
        </pc:sldMkLst>
        <pc:picChg chg="add mod">
          <ac:chgData name="Niu, Luyu" userId="471a887e-b510-4c9d-b541-6e363df7b1a1" providerId="ADAL" clId="{530B70AB-CF89-4B5C-A793-F2440FFBB109}" dt="2023-04-09T16:39:27.267" v="800" actId="14100"/>
          <ac:picMkLst>
            <pc:docMk/>
            <pc:sldMk cId="3684768276" sldId="281"/>
            <ac:picMk id="3" creationId="{D433F3A5-6954-AD81-BA7D-54D84CB1D394}"/>
          </ac:picMkLst>
        </pc:picChg>
        <pc:picChg chg="add mod">
          <ac:chgData name="Niu, Luyu" userId="471a887e-b510-4c9d-b541-6e363df7b1a1" providerId="ADAL" clId="{530B70AB-CF89-4B5C-A793-F2440FFBB109}" dt="2023-04-09T16:39:30.641" v="801" actId="1076"/>
          <ac:picMkLst>
            <pc:docMk/>
            <pc:sldMk cId="3684768276" sldId="281"/>
            <ac:picMk id="5" creationId="{08EF0009-6433-92F0-A7CC-A963945ED0A4}"/>
          </ac:picMkLst>
        </pc:picChg>
      </pc:sldChg>
      <pc:sldChg chg="addSp modSp new mod ord">
        <pc:chgData name="Niu, Luyu" userId="471a887e-b510-4c9d-b541-6e363df7b1a1" providerId="ADAL" clId="{530B70AB-CF89-4B5C-A793-F2440FFBB109}" dt="2023-04-13T07:37:20.692" v="2293"/>
        <pc:sldMkLst>
          <pc:docMk/>
          <pc:sldMk cId="1936452355" sldId="282"/>
        </pc:sldMkLst>
        <pc:spChg chg="add mod">
          <ac:chgData name="Niu, Luyu" userId="471a887e-b510-4c9d-b541-6e363df7b1a1" providerId="ADAL" clId="{530B70AB-CF89-4B5C-A793-F2440FFBB109}" dt="2023-04-11T13:32:27.595" v="1565" actId="1076"/>
          <ac:spMkLst>
            <pc:docMk/>
            <pc:sldMk cId="1936452355" sldId="282"/>
            <ac:spMk id="4" creationId="{7CED6B2B-28D4-4771-27E8-ECA1493D9850}"/>
          </ac:spMkLst>
        </pc:spChg>
        <pc:picChg chg="add mod modCrop">
          <ac:chgData name="Niu, Luyu" userId="471a887e-b510-4c9d-b541-6e363df7b1a1" providerId="ADAL" clId="{530B70AB-CF89-4B5C-A793-F2440FFBB109}" dt="2023-04-11T13:30:14.669" v="1524" actId="14100"/>
          <ac:picMkLst>
            <pc:docMk/>
            <pc:sldMk cId="1936452355" sldId="282"/>
            <ac:picMk id="3" creationId="{33D5C33B-1B3C-9FE7-A039-88DD8D3BDCB8}"/>
          </ac:picMkLst>
        </pc:picChg>
      </pc:sldChg>
      <pc:sldChg chg="addSp modSp new mod ord">
        <pc:chgData name="Niu, Luyu" userId="471a887e-b510-4c9d-b541-6e363df7b1a1" providerId="ADAL" clId="{530B70AB-CF89-4B5C-A793-F2440FFBB109}" dt="2023-04-13T07:37:20.692" v="2293"/>
        <pc:sldMkLst>
          <pc:docMk/>
          <pc:sldMk cId="3843309717" sldId="283"/>
        </pc:sldMkLst>
        <pc:spChg chg="add mod">
          <ac:chgData name="Niu, Luyu" userId="471a887e-b510-4c9d-b541-6e363df7b1a1" providerId="ADAL" clId="{530B70AB-CF89-4B5C-A793-F2440FFBB109}" dt="2023-04-11T13:33:07.659" v="1619" actId="20577"/>
          <ac:spMkLst>
            <pc:docMk/>
            <pc:sldMk cId="3843309717" sldId="283"/>
            <ac:spMk id="4" creationId="{DF71EEEF-20A2-DF06-0AE3-12A2414A9A9D}"/>
          </ac:spMkLst>
        </pc:spChg>
        <pc:picChg chg="add mod">
          <ac:chgData name="Niu, Luyu" userId="471a887e-b510-4c9d-b541-6e363df7b1a1" providerId="ADAL" clId="{530B70AB-CF89-4B5C-A793-F2440FFBB109}" dt="2023-04-11T13:32:30.099" v="1566" actId="1076"/>
          <ac:picMkLst>
            <pc:docMk/>
            <pc:sldMk cId="3843309717" sldId="283"/>
            <ac:picMk id="3" creationId="{4A74E547-FEBC-F0ED-B0E8-5BCC6C6308D7}"/>
          </ac:picMkLst>
        </pc:picChg>
      </pc:sldChg>
      <pc:sldChg chg="addSp modSp new mod ord">
        <pc:chgData name="Niu, Luyu" userId="471a887e-b510-4c9d-b541-6e363df7b1a1" providerId="ADAL" clId="{530B70AB-CF89-4B5C-A793-F2440FFBB109}" dt="2023-04-13T07:37:20.692" v="2293"/>
        <pc:sldMkLst>
          <pc:docMk/>
          <pc:sldMk cId="1787936607" sldId="284"/>
        </pc:sldMkLst>
        <pc:picChg chg="add mod">
          <ac:chgData name="Niu, Luyu" userId="471a887e-b510-4c9d-b541-6e363df7b1a1" providerId="ADAL" clId="{530B70AB-CF89-4B5C-A793-F2440FFBB109}" dt="2023-04-11T12:24:20.976" v="1512" actId="14100"/>
          <ac:picMkLst>
            <pc:docMk/>
            <pc:sldMk cId="1787936607" sldId="284"/>
            <ac:picMk id="3" creationId="{50945829-10DC-05C9-3504-21280AFB0F48}"/>
          </ac:picMkLst>
        </pc:picChg>
      </pc:sldChg>
      <pc:sldChg chg="addSp modSp new mod ord">
        <pc:chgData name="Niu, Luyu" userId="471a887e-b510-4c9d-b541-6e363df7b1a1" providerId="ADAL" clId="{530B70AB-CF89-4B5C-A793-F2440FFBB109}" dt="2023-04-13T07:37:20.692" v="2293"/>
        <pc:sldMkLst>
          <pc:docMk/>
          <pc:sldMk cId="2735076664" sldId="285"/>
        </pc:sldMkLst>
        <pc:picChg chg="add mod">
          <ac:chgData name="Niu, Luyu" userId="471a887e-b510-4c9d-b541-6e363df7b1a1" providerId="ADAL" clId="{530B70AB-CF89-4B5C-A793-F2440FFBB109}" dt="2023-04-11T12:25:53.476" v="1523" actId="1076"/>
          <ac:picMkLst>
            <pc:docMk/>
            <pc:sldMk cId="2735076664" sldId="285"/>
            <ac:picMk id="3" creationId="{3B31E920-8C30-12BE-8911-EEC21062643D}"/>
          </ac:picMkLst>
        </pc:picChg>
      </pc:sldChg>
      <pc:sldChg chg="addSp modSp new mod">
        <pc:chgData name="Niu, Luyu" userId="471a887e-b510-4c9d-b541-6e363df7b1a1" providerId="ADAL" clId="{530B70AB-CF89-4B5C-A793-F2440FFBB109}" dt="2023-04-11T12:25:43.666" v="1519" actId="14100"/>
        <pc:sldMkLst>
          <pc:docMk/>
          <pc:sldMk cId="1688768332" sldId="286"/>
        </pc:sldMkLst>
        <pc:picChg chg="add mod">
          <ac:chgData name="Niu, Luyu" userId="471a887e-b510-4c9d-b541-6e363df7b1a1" providerId="ADAL" clId="{530B70AB-CF89-4B5C-A793-F2440FFBB109}" dt="2023-04-11T12:25:43.666" v="1519" actId="14100"/>
          <ac:picMkLst>
            <pc:docMk/>
            <pc:sldMk cId="1688768332" sldId="286"/>
            <ac:picMk id="3" creationId="{D0599254-4157-357E-3260-92132A130461}"/>
          </ac:picMkLst>
        </pc:picChg>
      </pc:sldChg>
      <pc:sldChg chg="addSp modSp new mod">
        <pc:chgData name="Niu, Luyu" userId="471a887e-b510-4c9d-b541-6e363df7b1a1" providerId="ADAL" clId="{530B70AB-CF89-4B5C-A793-F2440FFBB109}" dt="2023-04-13T07:54:59.992" v="2418"/>
        <pc:sldMkLst>
          <pc:docMk/>
          <pc:sldMk cId="953607447" sldId="287"/>
        </pc:sldMkLst>
        <pc:graphicFrameChg chg="add mod modGraphic">
          <ac:chgData name="Niu, Luyu" userId="471a887e-b510-4c9d-b541-6e363df7b1a1" providerId="ADAL" clId="{530B70AB-CF89-4B5C-A793-F2440FFBB109}" dt="2023-04-13T07:54:59.992" v="2418"/>
          <ac:graphicFrameMkLst>
            <pc:docMk/>
            <pc:sldMk cId="953607447" sldId="287"/>
            <ac:graphicFrameMk id="2" creationId="{583C9369-50D8-CDC0-5E54-007DD53594FC}"/>
          </ac:graphicFrameMkLst>
        </pc:graphicFrameChg>
      </pc:sldChg>
      <pc:sldChg chg="addSp modSp new mod">
        <pc:chgData name="Niu, Luyu" userId="471a887e-b510-4c9d-b541-6e363df7b1a1" providerId="ADAL" clId="{530B70AB-CF89-4B5C-A793-F2440FFBB109}" dt="2023-04-09T17:05:54.705" v="1435" actId="20577"/>
        <pc:sldMkLst>
          <pc:docMk/>
          <pc:sldMk cId="1825197319" sldId="288"/>
        </pc:sldMkLst>
        <pc:spChg chg="add mod">
          <ac:chgData name="Niu, Luyu" userId="471a887e-b510-4c9d-b541-6e363df7b1a1" providerId="ADAL" clId="{530B70AB-CF89-4B5C-A793-F2440FFBB109}" dt="2023-04-09T17:05:54.705" v="1435" actId="20577"/>
          <ac:spMkLst>
            <pc:docMk/>
            <pc:sldMk cId="1825197319" sldId="288"/>
            <ac:spMk id="3" creationId="{D92DC6AC-5AC7-2D86-93DC-161CE38D936D}"/>
          </ac:spMkLst>
        </pc:spChg>
      </pc:sldChg>
      <pc:sldChg chg="addSp modSp new mod">
        <pc:chgData name="Niu, Luyu" userId="471a887e-b510-4c9d-b541-6e363df7b1a1" providerId="ADAL" clId="{530B70AB-CF89-4B5C-A793-F2440FFBB109}" dt="2023-04-09T17:07:08.431" v="1439" actId="27614"/>
        <pc:sldMkLst>
          <pc:docMk/>
          <pc:sldMk cId="2003246202" sldId="289"/>
        </pc:sldMkLst>
        <pc:picChg chg="add mod">
          <ac:chgData name="Niu, Luyu" userId="471a887e-b510-4c9d-b541-6e363df7b1a1" providerId="ADAL" clId="{530B70AB-CF89-4B5C-A793-F2440FFBB109}" dt="2023-04-09T17:07:08.431" v="1439" actId="27614"/>
          <ac:picMkLst>
            <pc:docMk/>
            <pc:sldMk cId="2003246202" sldId="289"/>
            <ac:picMk id="3" creationId="{9827434A-ACFF-E966-23A9-6D1829E3E035}"/>
          </ac:picMkLst>
        </pc:picChg>
      </pc:sldChg>
      <pc:sldChg chg="addSp modSp new mod">
        <pc:chgData name="Niu, Luyu" userId="471a887e-b510-4c9d-b541-6e363df7b1a1" providerId="ADAL" clId="{530B70AB-CF89-4B5C-A793-F2440FFBB109}" dt="2023-04-11T13:41:51.948" v="2291"/>
        <pc:sldMkLst>
          <pc:docMk/>
          <pc:sldMk cId="1911469992" sldId="290"/>
        </pc:sldMkLst>
        <pc:spChg chg="add mod">
          <ac:chgData name="Niu, Luyu" userId="471a887e-b510-4c9d-b541-6e363df7b1a1" providerId="ADAL" clId="{530B70AB-CF89-4B5C-A793-F2440FFBB109}" dt="2023-04-11T13:41:51.948" v="2291"/>
          <ac:spMkLst>
            <pc:docMk/>
            <pc:sldMk cId="1911469992" sldId="290"/>
            <ac:spMk id="2" creationId="{7BC5BD3B-8440-58C5-6826-177F55B30039}"/>
          </ac:spMkLst>
        </pc:spChg>
        <pc:spChg chg="add mod">
          <ac:chgData name="Niu, Luyu" userId="471a887e-b510-4c9d-b541-6e363df7b1a1" providerId="ADAL" clId="{530B70AB-CF89-4B5C-A793-F2440FFBB109}" dt="2023-04-11T13:41:19.011" v="2259"/>
          <ac:spMkLst>
            <pc:docMk/>
            <pc:sldMk cId="1911469992" sldId="290"/>
            <ac:spMk id="4" creationId="{AC54448A-2056-BD27-E729-05002A538A9B}"/>
          </ac:spMkLst>
        </pc:spChg>
        <pc:spChg chg="add mod">
          <ac:chgData name="Niu, Luyu" userId="471a887e-b510-4c9d-b541-6e363df7b1a1" providerId="ADAL" clId="{530B70AB-CF89-4B5C-A793-F2440FFBB109}" dt="2023-04-11T13:41:46.565" v="2280" actId="1076"/>
          <ac:spMkLst>
            <pc:docMk/>
            <pc:sldMk cId="1911469992" sldId="290"/>
            <ac:spMk id="5" creationId="{36142AC7-827E-AC6B-2643-16F622A19883}"/>
          </ac:spMkLst>
        </pc:spChg>
        <pc:picChg chg="add mod">
          <ac:chgData name="Niu, Luyu" userId="471a887e-b510-4c9d-b541-6e363df7b1a1" providerId="ADAL" clId="{530B70AB-CF89-4B5C-A793-F2440FFBB109}" dt="2023-04-10T13:30:38.655" v="1468" actId="27614"/>
          <ac:picMkLst>
            <pc:docMk/>
            <pc:sldMk cId="1911469992" sldId="290"/>
            <ac:picMk id="3" creationId="{69B748AF-2F3F-EA77-7A1B-23BEE2FBDEA3}"/>
          </ac:picMkLst>
        </pc:picChg>
      </pc:sldChg>
      <pc:sldChg chg="addSp modSp new mod">
        <pc:chgData name="Niu, Luyu" userId="471a887e-b510-4c9d-b541-6e363df7b1a1" providerId="ADAL" clId="{530B70AB-CF89-4B5C-A793-F2440FFBB109}" dt="2023-04-10T13:31:38.889" v="1494" actId="20577"/>
        <pc:sldMkLst>
          <pc:docMk/>
          <pc:sldMk cId="1568226790" sldId="291"/>
        </pc:sldMkLst>
        <pc:spChg chg="add mod">
          <ac:chgData name="Niu, Luyu" userId="471a887e-b510-4c9d-b541-6e363df7b1a1" providerId="ADAL" clId="{530B70AB-CF89-4B5C-A793-F2440FFBB109}" dt="2023-04-10T13:31:38.889" v="1494" actId="20577"/>
          <ac:spMkLst>
            <pc:docMk/>
            <pc:sldMk cId="1568226790" sldId="291"/>
            <ac:spMk id="5" creationId="{9F8FB8A3-3CDA-73CC-EA4E-F9F1E08DCF27}"/>
          </ac:spMkLst>
        </pc:spChg>
        <pc:picChg chg="add mod">
          <ac:chgData name="Niu, Luyu" userId="471a887e-b510-4c9d-b541-6e363df7b1a1" providerId="ADAL" clId="{530B70AB-CF89-4B5C-A793-F2440FFBB109}" dt="2023-04-10T13:30:46.876" v="1470" actId="27614"/>
          <ac:picMkLst>
            <pc:docMk/>
            <pc:sldMk cId="1568226790" sldId="291"/>
            <ac:picMk id="3" creationId="{09376341-68C2-9756-155B-06437CDE2054}"/>
          </ac:picMkLst>
        </pc:picChg>
      </pc:sldChg>
      <pc:sldChg chg="addSp modSp new mod ord">
        <pc:chgData name="Niu, Luyu" userId="471a887e-b510-4c9d-b541-6e363df7b1a1" providerId="ADAL" clId="{530B70AB-CF89-4B5C-A793-F2440FFBB109}" dt="2023-04-14T04:54:34.183" v="4399"/>
        <pc:sldMkLst>
          <pc:docMk/>
          <pc:sldMk cId="1614097075" sldId="292"/>
        </pc:sldMkLst>
        <pc:spChg chg="add mod">
          <ac:chgData name="Niu, Luyu" userId="471a887e-b510-4c9d-b541-6e363df7b1a1" providerId="ADAL" clId="{530B70AB-CF89-4B5C-A793-F2440FFBB109}" dt="2023-04-14T01:41:11.663" v="3589" actId="14100"/>
          <ac:spMkLst>
            <pc:docMk/>
            <pc:sldMk cId="1614097075" sldId="292"/>
            <ac:spMk id="2" creationId="{A0447FFE-677C-AC98-3F63-B932A2C34752}"/>
          </ac:spMkLst>
        </pc:spChg>
        <pc:picChg chg="add mod modCrop">
          <ac:chgData name="Niu, Luyu" userId="471a887e-b510-4c9d-b541-6e363df7b1a1" providerId="ADAL" clId="{530B70AB-CF89-4B5C-A793-F2440FFBB109}" dt="2023-04-14T04:54:22.855" v="4395" actId="14100"/>
          <ac:picMkLst>
            <pc:docMk/>
            <pc:sldMk cId="1614097075" sldId="292"/>
            <ac:picMk id="3" creationId="{6A2F68A4-BBC2-F378-42DC-32764B525F8F}"/>
          </ac:picMkLst>
        </pc:picChg>
      </pc:sldChg>
      <pc:sldChg chg="addSp modSp new mod">
        <pc:chgData name="Niu, Luyu" userId="471a887e-b510-4c9d-b541-6e363df7b1a1" providerId="ADAL" clId="{530B70AB-CF89-4B5C-A793-F2440FFBB109}" dt="2023-04-14T01:46:10.920" v="3938" actId="732"/>
        <pc:sldMkLst>
          <pc:docMk/>
          <pc:sldMk cId="2848361879" sldId="293"/>
        </pc:sldMkLst>
        <pc:spChg chg="add mod">
          <ac:chgData name="Niu, Luyu" userId="471a887e-b510-4c9d-b541-6e363df7b1a1" providerId="ADAL" clId="{530B70AB-CF89-4B5C-A793-F2440FFBB109}" dt="2023-04-14T01:45:05.481" v="3934" actId="1076"/>
          <ac:spMkLst>
            <pc:docMk/>
            <pc:sldMk cId="2848361879" sldId="293"/>
            <ac:spMk id="2" creationId="{EC80E6B5-D22D-F29B-BBC2-87A347CBFF97}"/>
          </ac:spMkLst>
        </pc:spChg>
        <pc:picChg chg="add mod modCrop">
          <ac:chgData name="Niu, Luyu" userId="471a887e-b510-4c9d-b541-6e363df7b1a1" providerId="ADAL" clId="{530B70AB-CF89-4B5C-A793-F2440FFBB109}" dt="2023-04-14T01:46:10.920" v="3938" actId="732"/>
          <ac:picMkLst>
            <pc:docMk/>
            <pc:sldMk cId="2848361879" sldId="293"/>
            <ac:picMk id="3" creationId="{CAA715F5-91E0-A8BB-FC40-16228D0A130E}"/>
          </ac:picMkLst>
        </pc:picChg>
      </pc:sldChg>
      <pc:sldChg chg="addSp modSp new mod">
        <pc:chgData name="Niu, Luyu" userId="471a887e-b510-4c9d-b541-6e363df7b1a1" providerId="ADAL" clId="{530B70AB-CF89-4B5C-A793-F2440FFBB109}" dt="2023-04-14T12:39:24.029" v="8236" actId="1076"/>
        <pc:sldMkLst>
          <pc:docMk/>
          <pc:sldMk cId="319597298" sldId="294"/>
        </pc:sldMkLst>
        <pc:picChg chg="add mod">
          <ac:chgData name="Niu, Luyu" userId="471a887e-b510-4c9d-b541-6e363df7b1a1" providerId="ADAL" clId="{530B70AB-CF89-4B5C-A793-F2440FFBB109}" dt="2023-04-14T12:39:24.029" v="8236" actId="1076"/>
          <ac:picMkLst>
            <pc:docMk/>
            <pc:sldMk cId="319597298" sldId="294"/>
            <ac:picMk id="3" creationId="{49A8A4B4-6846-C10F-1239-1EBD08DC8B78}"/>
          </ac:picMkLst>
        </pc:picChg>
      </pc:sldChg>
      <pc:sldChg chg="addSp modSp new mod">
        <pc:chgData name="Niu, Luyu" userId="471a887e-b510-4c9d-b541-6e363df7b1a1" providerId="ADAL" clId="{530B70AB-CF89-4B5C-A793-F2440FFBB109}" dt="2023-04-14T12:39:32.753" v="8238" actId="1076"/>
        <pc:sldMkLst>
          <pc:docMk/>
          <pc:sldMk cId="1528466835" sldId="295"/>
        </pc:sldMkLst>
        <pc:picChg chg="add mod">
          <ac:chgData name="Niu, Luyu" userId="471a887e-b510-4c9d-b541-6e363df7b1a1" providerId="ADAL" clId="{530B70AB-CF89-4B5C-A793-F2440FFBB109}" dt="2023-04-14T12:39:32.753" v="8238" actId="1076"/>
          <ac:picMkLst>
            <pc:docMk/>
            <pc:sldMk cId="1528466835" sldId="295"/>
            <ac:picMk id="3" creationId="{9AB4E4FD-3EDC-2D2B-BFBB-EBC1825A8C1C}"/>
          </ac:picMkLst>
        </pc:picChg>
      </pc:sldChg>
      <pc:sldChg chg="addSp delSp modSp new mod ord">
        <pc:chgData name="Niu, Luyu" userId="471a887e-b510-4c9d-b541-6e363df7b1a1" providerId="ADAL" clId="{530B70AB-CF89-4B5C-A793-F2440FFBB109}" dt="2023-04-14T06:05:49.783" v="6248" actId="1076"/>
        <pc:sldMkLst>
          <pc:docMk/>
          <pc:sldMk cId="4175621650" sldId="296"/>
        </pc:sldMkLst>
        <pc:spChg chg="add mod">
          <ac:chgData name="Niu, Luyu" userId="471a887e-b510-4c9d-b541-6e363df7b1a1" providerId="ADAL" clId="{530B70AB-CF89-4B5C-A793-F2440FFBB109}" dt="2023-04-14T05:18:20.609" v="4667" actId="21"/>
          <ac:spMkLst>
            <pc:docMk/>
            <pc:sldMk cId="4175621650" sldId="296"/>
            <ac:spMk id="2" creationId="{4AFE1375-4A8C-C4E8-F288-E3DCFB0FCF54}"/>
          </ac:spMkLst>
        </pc:spChg>
        <pc:picChg chg="add del mod modCrop">
          <ac:chgData name="Niu, Luyu" userId="471a887e-b510-4c9d-b541-6e363df7b1a1" providerId="ADAL" clId="{530B70AB-CF89-4B5C-A793-F2440FFBB109}" dt="2023-04-14T05:17:44.419" v="4658" actId="21"/>
          <ac:picMkLst>
            <pc:docMk/>
            <pc:sldMk cId="4175621650" sldId="296"/>
            <ac:picMk id="4" creationId="{DE3AA422-B1ED-270D-C668-122EADC63AB8}"/>
          </ac:picMkLst>
        </pc:picChg>
        <pc:picChg chg="add mod modCrop">
          <ac:chgData name="Niu, Luyu" userId="471a887e-b510-4c9d-b541-6e363df7b1a1" providerId="ADAL" clId="{530B70AB-CF89-4B5C-A793-F2440FFBB109}" dt="2023-04-14T06:05:49.783" v="6248" actId="1076"/>
          <ac:picMkLst>
            <pc:docMk/>
            <pc:sldMk cId="4175621650" sldId="296"/>
            <ac:picMk id="5" creationId="{87E09A6D-5718-DD90-6983-741A46410F64}"/>
          </ac:picMkLst>
        </pc:picChg>
      </pc:sldChg>
      <pc:sldChg chg="addSp modSp new mod ord">
        <pc:chgData name="Niu, Luyu" userId="471a887e-b510-4c9d-b541-6e363df7b1a1" providerId="ADAL" clId="{530B70AB-CF89-4B5C-A793-F2440FFBB109}" dt="2023-04-14T12:44:47.090" v="8239" actId="14100"/>
        <pc:sldMkLst>
          <pc:docMk/>
          <pc:sldMk cId="2800807199" sldId="297"/>
        </pc:sldMkLst>
        <pc:spChg chg="add mod">
          <ac:chgData name="Niu, Luyu" userId="471a887e-b510-4c9d-b541-6e363df7b1a1" providerId="ADAL" clId="{530B70AB-CF89-4B5C-A793-F2440FFBB109}" dt="2023-04-14T05:22:34.482" v="4878"/>
          <ac:spMkLst>
            <pc:docMk/>
            <pc:sldMk cId="2800807199" sldId="297"/>
            <ac:spMk id="2" creationId="{3509163C-7E00-1BE0-52F4-299A3F003433}"/>
          </ac:spMkLst>
        </pc:spChg>
        <pc:picChg chg="add mod modCrop">
          <ac:chgData name="Niu, Luyu" userId="471a887e-b510-4c9d-b541-6e363df7b1a1" providerId="ADAL" clId="{530B70AB-CF89-4B5C-A793-F2440FFBB109}" dt="2023-04-14T12:44:47.090" v="8239" actId="14100"/>
          <ac:picMkLst>
            <pc:docMk/>
            <pc:sldMk cId="2800807199" sldId="297"/>
            <ac:picMk id="3" creationId="{5DEA8D59-502C-F1D9-868F-81207978EF78}"/>
          </ac:picMkLst>
        </pc:picChg>
      </pc:sldChg>
      <pc:sldChg chg="addSp modSp new mod">
        <pc:chgData name="Niu, Luyu" userId="471a887e-b510-4c9d-b541-6e363df7b1a1" providerId="ADAL" clId="{530B70AB-CF89-4B5C-A793-F2440FFBB109}" dt="2023-04-14T05:53:15.049" v="5467" actId="20577"/>
        <pc:sldMkLst>
          <pc:docMk/>
          <pc:sldMk cId="3930672975" sldId="298"/>
        </pc:sldMkLst>
        <pc:spChg chg="add mod">
          <ac:chgData name="Niu, Luyu" userId="471a887e-b510-4c9d-b541-6e363df7b1a1" providerId="ADAL" clId="{530B70AB-CF89-4B5C-A793-F2440FFBB109}" dt="2023-04-14T05:42:02.624" v="5093" actId="1076"/>
          <ac:spMkLst>
            <pc:docMk/>
            <pc:sldMk cId="3930672975" sldId="298"/>
            <ac:spMk id="4" creationId="{714CE6EE-DFA5-EA57-80B2-50040A104EC4}"/>
          </ac:spMkLst>
        </pc:spChg>
        <pc:spChg chg="add mod">
          <ac:chgData name="Niu, Luyu" userId="471a887e-b510-4c9d-b541-6e363df7b1a1" providerId="ADAL" clId="{530B70AB-CF89-4B5C-A793-F2440FFBB109}" dt="2023-04-14T05:53:15.049" v="5467" actId="20577"/>
          <ac:spMkLst>
            <pc:docMk/>
            <pc:sldMk cId="3930672975" sldId="298"/>
            <ac:spMk id="7" creationId="{87FC2665-D7D8-7889-D607-31A605DB6DC3}"/>
          </ac:spMkLst>
        </pc:spChg>
        <pc:picChg chg="add mod">
          <ac:chgData name="Niu, Luyu" userId="471a887e-b510-4c9d-b541-6e363df7b1a1" providerId="ADAL" clId="{530B70AB-CF89-4B5C-A793-F2440FFBB109}" dt="2023-04-14T05:43:55.969" v="5110" actId="1076"/>
          <ac:picMkLst>
            <pc:docMk/>
            <pc:sldMk cId="3930672975" sldId="298"/>
            <ac:picMk id="3" creationId="{DD1C1C6A-3DFD-26A9-D6A2-CE571377B2F5}"/>
          </ac:picMkLst>
        </pc:picChg>
        <pc:picChg chg="add mod">
          <ac:chgData name="Niu, Luyu" userId="471a887e-b510-4c9d-b541-6e363df7b1a1" providerId="ADAL" clId="{530B70AB-CF89-4B5C-A793-F2440FFBB109}" dt="2023-04-14T05:43:55.969" v="5110" actId="1076"/>
          <ac:picMkLst>
            <pc:docMk/>
            <pc:sldMk cId="3930672975" sldId="298"/>
            <ac:picMk id="6" creationId="{8B2580A2-C40E-4332-E624-29995F03D2EE}"/>
          </ac:picMkLst>
        </pc:picChg>
      </pc:sldChg>
      <pc:sldChg chg="addSp modSp new mod">
        <pc:chgData name="Niu, Luyu" userId="471a887e-b510-4c9d-b541-6e363df7b1a1" providerId="ADAL" clId="{530B70AB-CF89-4B5C-A793-F2440FFBB109}" dt="2023-04-14T08:59:47.700" v="7850" actId="14100"/>
        <pc:sldMkLst>
          <pc:docMk/>
          <pc:sldMk cId="174030677" sldId="299"/>
        </pc:sldMkLst>
        <pc:spChg chg="add mod">
          <ac:chgData name="Niu, Luyu" userId="471a887e-b510-4c9d-b541-6e363df7b1a1" providerId="ADAL" clId="{530B70AB-CF89-4B5C-A793-F2440FFBB109}" dt="2023-04-14T06:05:18.546" v="6222" actId="21"/>
          <ac:spMkLst>
            <pc:docMk/>
            <pc:sldMk cId="174030677" sldId="299"/>
            <ac:spMk id="2" creationId="{6AB68932-33F8-43D1-FAFD-5F03DFDEBD08}"/>
          </ac:spMkLst>
        </pc:spChg>
        <pc:picChg chg="add mod modCrop">
          <ac:chgData name="Niu, Luyu" userId="471a887e-b510-4c9d-b541-6e363df7b1a1" providerId="ADAL" clId="{530B70AB-CF89-4B5C-A793-F2440FFBB109}" dt="2023-04-14T08:59:47.700" v="7850" actId="14100"/>
          <ac:picMkLst>
            <pc:docMk/>
            <pc:sldMk cId="174030677" sldId="299"/>
            <ac:picMk id="3" creationId="{C3968C7F-A3A7-2FF4-AE01-D961A585ACE6}"/>
          </ac:picMkLst>
        </pc:picChg>
      </pc:sldChg>
      <pc:sldChg chg="addSp modSp new mod ord">
        <pc:chgData name="Niu, Luyu" userId="471a887e-b510-4c9d-b541-6e363df7b1a1" providerId="ADAL" clId="{530B70AB-CF89-4B5C-A793-F2440FFBB109}" dt="2023-04-14T12:38:29.908" v="8233" actId="1076"/>
        <pc:sldMkLst>
          <pc:docMk/>
          <pc:sldMk cId="2951462657" sldId="300"/>
        </pc:sldMkLst>
        <pc:picChg chg="add mod">
          <ac:chgData name="Niu, Luyu" userId="471a887e-b510-4c9d-b541-6e363df7b1a1" providerId="ADAL" clId="{530B70AB-CF89-4B5C-A793-F2440FFBB109}" dt="2023-04-14T12:38:29.908" v="8233" actId="1076"/>
          <ac:picMkLst>
            <pc:docMk/>
            <pc:sldMk cId="2951462657" sldId="300"/>
            <ac:picMk id="3" creationId="{569D017A-059C-3D2C-DBC0-82360D4BEB75}"/>
          </ac:picMkLst>
        </pc:picChg>
      </pc:sldChg>
      <pc:sldChg chg="addSp modSp new mod">
        <pc:chgData name="Niu, Luyu" userId="471a887e-b510-4c9d-b541-6e363df7b1a1" providerId="ADAL" clId="{530B70AB-CF89-4B5C-A793-F2440FFBB109}" dt="2023-04-14T12:53:11.292" v="8515" actId="20577"/>
        <pc:sldMkLst>
          <pc:docMk/>
          <pc:sldMk cId="4080977646" sldId="301"/>
        </pc:sldMkLst>
        <pc:spChg chg="add mod">
          <ac:chgData name="Niu, Luyu" userId="471a887e-b510-4c9d-b541-6e363df7b1a1" providerId="ADAL" clId="{530B70AB-CF89-4B5C-A793-F2440FFBB109}" dt="2023-04-14T12:53:11.292" v="8515" actId="20577"/>
          <ac:spMkLst>
            <pc:docMk/>
            <pc:sldMk cId="4080977646" sldId="301"/>
            <ac:spMk id="3" creationId="{8B4EF96C-F98C-CCAE-FC5D-808CC022807A}"/>
          </ac:spMkLst>
        </pc:spChg>
        <pc:picChg chg="add mod modCrop">
          <ac:chgData name="Niu, Luyu" userId="471a887e-b510-4c9d-b541-6e363df7b1a1" providerId="ADAL" clId="{530B70AB-CF89-4B5C-A793-F2440FFBB109}" dt="2023-04-14T12:51:40.860" v="8323" actId="14100"/>
          <ac:picMkLst>
            <pc:docMk/>
            <pc:sldMk cId="4080977646" sldId="301"/>
            <ac:picMk id="5" creationId="{B2E31D39-1921-7C07-C615-98485BB68E5B}"/>
          </ac:picMkLst>
        </pc:picChg>
      </pc:sldChg>
      <pc:sldChg chg="addSp modSp new mod">
        <pc:chgData name="Niu, Luyu" userId="471a887e-b510-4c9d-b541-6e363df7b1a1" providerId="ADAL" clId="{530B70AB-CF89-4B5C-A793-F2440FFBB109}" dt="2023-04-14T12:53:41.966" v="8523"/>
        <pc:sldMkLst>
          <pc:docMk/>
          <pc:sldMk cId="909694621" sldId="302"/>
        </pc:sldMkLst>
        <pc:spChg chg="add mod">
          <ac:chgData name="Niu, Luyu" userId="471a887e-b510-4c9d-b541-6e363df7b1a1" providerId="ADAL" clId="{530B70AB-CF89-4B5C-A793-F2440FFBB109}" dt="2023-04-14T12:53:41.966" v="8523"/>
          <ac:spMkLst>
            <pc:docMk/>
            <pc:sldMk cId="909694621" sldId="302"/>
            <ac:spMk id="4" creationId="{7B8EFD9F-4BD7-5654-FA2B-7F34ACE5A7D9}"/>
          </ac:spMkLst>
        </pc:spChg>
        <pc:picChg chg="add mod modCrop">
          <ac:chgData name="Niu, Luyu" userId="471a887e-b510-4c9d-b541-6e363df7b1a1" providerId="ADAL" clId="{530B70AB-CF89-4B5C-A793-F2440FFBB109}" dt="2023-04-14T09:01:11.684" v="7919" actId="1076"/>
          <ac:picMkLst>
            <pc:docMk/>
            <pc:sldMk cId="909694621" sldId="302"/>
            <ac:picMk id="3" creationId="{AB001391-119D-7728-FB87-27E3929FB602}"/>
          </ac:picMkLst>
        </pc:picChg>
      </pc:sldChg>
      <pc:sldChg chg="addSp delSp modSp new mod ord">
        <pc:chgData name="Niu, Luyu" userId="471a887e-b510-4c9d-b541-6e363df7b1a1" providerId="ADAL" clId="{530B70AB-CF89-4B5C-A793-F2440FFBB109}" dt="2023-04-14T05:00:07.281" v="4486" actId="13926"/>
        <pc:sldMkLst>
          <pc:docMk/>
          <pc:sldMk cId="130772014" sldId="303"/>
        </pc:sldMkLst>
        <pc:spChg chg="add mod">
          <ac:chgData name="Niu, Luyu" userId="471a887e-b510-4c9d-b541-6e363df7b1a1" providerId="ADAL" clId="{530B70AB-CF89-4B5C-A793-F2440FFBB109}" dt="2023-04-14T05:00:07.281" v="4486" actId="13926"/>
          <ac:spMkLst>
            <pc:docMk/>
            <pc:sldMk cId="130772014" sldId="303"/>
            <ac:spMk id="3" creationId="{9F959109-BDDF-09F0-84E5-8ED36554D565}"/>
          </ac:spMkLst>
        </pc:spChg>
        <pc:spChg chg="add mod">
          <ac:chgData name="Niu, Luyu" userId="471a887e-b510-4c9d-b541-6e363df7b1a1" providerId="ADAL" clId="{530B70AB-CF89-4B5C-A793-F2440FFBB109}" dt="2023-04-14T02:39:36.685" v="4049" actId="1076"/>
          <ac:spMkLst>
            <pc:docMk/>
            <pc:sldMk cId="130772014" sldId="303"/>
            <ac:spMk id="4" creationId="{97305417-F7BC-5100-7D34-9ACD3CF66ECC}"/>
          </ac:spMkLst>
        </pc:spChg>
        <pc:spChg chg="add mod">
          <ac:chgData name="Niu, Luyu" userId="471a887e-b510-4c9d-b541-6e363df7b1a1" providerId="ADAL" clId="{530B70AB-CF89-4B5C-A793-F2440FFBB109}" dt="2023-04-14T03:13:44.258" v="4174" actId="1076"/>
          <ac:spMkLst>
            <pc:docMk/>
            <pc:sldMk cId="130772014" sldId="303"/>
            <ac:spMk id="7" creationId="{64FC49C4-E2F7-4269-5A04-DB46879D424D}"/>
          </ac:spMkLst>
        </pc:spChg>
        <pc:picChg chg="add del mod modCrop">
          <ac:chgData name="Niu, Luyu" userId="471a887e-b510-4c9d-b541-6e363df7b1a1" providerId="ADAL" clId="{530B70AB-CF89-4B5C-A793-F2440FFBB109}" dt="2023-04-14T04:50:09.558" v="4346" actId="732"/>
          <ac:picMkLst>
            <pc:docMk/>
            <pc:sldMk cId="130772014" sldId="303"/>
            <ac:picMk id="5" creationId="{04B94951-57E8-27CB-4900-9408B0E9630A}"/>
          </ac:picMkLst>
        </pc:picChg>
      </pc:sldChg>
      <pc:sldChg chg="addSp modSp new mod ord">
        <pc:chgData name="Niu, Luyu" userId="471a887e-b510-4c9d-b541-6e363df7b1a1" providerId="ADAL" clId="{530B70AB-CF89-4B5C-A793-F2440FFBB109}" dt="2023-04-14T02:17:30.329" v="3994" actId="1076"/>
        <pc:sldMkLst>
          <pc:docMk/>
          <pc:sldMk cId="1326716085" sldId="304"/>
        </pc:sldMkLst>
        <pc:picChg chg="add mod">
          <ac:chgData name="Niu, Luyu" userId="471a887e-b510-4c9d-b541-6e363df7b1a1" providerId="ADAL" clId="{530B70AB-CF89-4B5C-A793-F2440FFBB109}" dt="2023-04-14T02:17:30.329" v="3994" actId="1076"/>
          <ac:picMkLst>
            <pc:docMk/>
            <pc:sldMk cId="1326716085" sldId="304"/>
            <ac:picMk id="3" creationId="{152F0497-5865-7DC4-DE35-049718B7A5A4}"/>
          </ac:picMkLst>
        </pc:picChg>
      </pc:sldChg>
      <pc:sldChg chg="addSp delSp modSp new mod ord">
        <pc:chgData name="Niu, Luyu" userId="471a887e-b510-4c9d-b541-6e363df7b1a1" providerId="ADAL" clId="{530B70AB-CF89-4B5C-A793-F2440FFBB109}" dt="2023-04-14T05:02:24.407" v="4504" actId="20577"/>
        <pc:sldMkLst>
          <pc:docMk/>
          <pc:sldMk cId="273920220" sldId="305"/>
        </pc:sldMkLst>
        <pc:spChg chg="add mod">
          <ac:chgData name="Niu, Luyu" userId="471a887e-b510-4c9d-b541-6e363df7b1a1" providerId="ADAL" clId="{530B70AB-CF89-4B5C-A793-F2440FFBB109}" dt="2023-04-14T05:02:24.407" v="4504" actId="20577"/>
          <ac:spMkLst>
            <pc:docMk/>
            <pc:sldMk cId="273920220" sldId="305"/>
            <ac:spMk id="3" creationId="{0BA1EDEB-6273-6584-CF70-5CB9AD50A871}"/>
          </ac:spMkLst>
        </pc:spChg>
        <pc:picChg chg="add del mod">
          <ac:chgData name="Niu, Luyu" userId="471a887e-b510-4c9d-b541-6e363df7b1a1" providerId="ADAL" clId="{530B70AB-CF89-4B5C-A793-F2440FFBB109}" dt="2023-04-14T04:59:28.157" v="4476" actId="478"/>
          <ac:picMkLst>
            <pc:docMk/>
            <pc:sldMk cId="273920220" sldId="305"/>
            <ac:picMk id="4" creationId="{25A03D66-63F1-2436-A123-EE2B8C063E33}"/>
          </ac:picMkLst>
        </pc:picChg>
      </pc:sldChg>
      <pc:sldChg chg="addSp delSp modSp new mod ord">
        <pc:chgData name="Niu, Luyu" userId="471a887e-b510-4c9d-b541-6e363df7b1a1" providerId="ADAL" clId="{530B70AB-CF89-4B5C-A793-F2440FFBB109}" dt="2023-04-14T04:59:58.890" v="4485"/>
        <pc:sldMkLst>
          <pc:docMk/>
          <pc:sldMk cId="1852091802" sldId="306"/>
        </pc:sldMkLst>
        <pc:spChg chg="add mod">
          <ac:chgData name="Niu, Luyu" userId="471a887e-b510-4c9d-b541-6e363df7b1a1" providerId="ADAL" clId="{530B70AB-CF89-4B5C-A793-F2440FFBB109}" dt="2023-04-14T04:52:33.385" v="4382" actId="14100"/>
          <ac:spMkLst>
            <pc:docMk/>
            <pc:sldMk cId="1852091802" sldId="306"/>
            <ac:spMk id="3" creationId="{FFDC8A08-C8F1-18F9-D73A-DE977B70F0EB}"/>
          </ac:spMkLst>
        </pc:spChg>
        <pc:spChg chg="add mod">
          <ac:chgData name="Niu, Luyu" userId="471a887e-b510-4c9d-b541-6e363df7b1a1" providerId="ADAL" clId="{530B70AB-CF89-4B5C-A793-F2440FFBB109}" dt="2023-04-14T04:50:53.823" v="4362"/>
          <ac:spMkLst>
            <pc:docMk/>
            <pc:sldMk cId="1852091802" sldId="306"/>
            <ac:spMk id="9" creationId="{C1E5D34A-36E5-8293-B77F-0E05F2FAC711}"/>
          </ac:spMkLst>
        </pc:spChg>
        <pc:spChg chg="add del">
          <ac:chgData name="Niu, Luyu" userId="471a887e-b510-4c9d-b541-6e363df7b1a1" providerId="ADAL" clId="{530B70AB-CF89-4B5C-A793-F2440FFBB109}" dt="2023-04-14T04:51:14.829" v="4364" actId="22"/>
          <ac:spMkLst>
            <pc:docMk/>
            <pc:sldMk cId="1852091802" sldId="306"/>
            <ac:spMk id="11" creationId="{A6EC4C09-83FF-41AD-CDAC-6FC30412D90B}"/>
          </ac:spMkLst>
        </pc:spChg>
        <pc:spChg chg="add mod">
          <ac:chgData name="Niu, Luyu" userId="471a887e-b510-4c9d-b541-6e363df7b1a1" providerId="ADAL" clId="{530B70AB-CF89-4B5C-A793-F2440FFBB109}" dt="2023-04-14T04:51:50.285" v="4375" actId="1076"/>
          <ac:spMkLst>
            <pc:docMk/>
            <pc:sldMk cId="1852091802" sldId="306"/>
            <ac:spMk id="13" creationId="{45944E58-F21F-C171-CBFB-39F51ED24CC7}"/>
          </ac:spMkLst>
        </pc:spChg>
        <pc:picChg chg="add mod">
          <ac:chgData name="Niu, Luyu" userId="471a887e-b510-4c9d-b541-6e363df7b1a1" providerId="ADAL" clId="{530B70AB-CF89-4B5C-A793-F2440FFBB109}" dt="2023-04-14T04:52:51.708" v="4387" actId="14100"/>
          <ac:picMkLst>
            <pc:docMk/>
            <pc:sldMk cId="1852091802" sldId="306"/>
            <ac:picMk id="5" creationId="{E83CCA21-CF75-FA23-20B2-E71A1D3DA12C}"/>
          </ac:picMkLst>
        </pc:picChg>
        <pc:picChg chg="add mod">
          <ac:chgData name="Niu, Luyu" userId="471a887e-b510-4c9d-b541-6e363df7b1a1" providerId="ADAL" clId="{530B70AB-CF89-4B5C-A793-F2440FFBB109}" dt="2023-04-14T04:52:46.961" v="4386" actId="1076"/>
          <ac:picMkLst>
            <pc:docMk/>
            <pc:sldMk cId="1852091802" sldId="306"/>
            <ac:picMk id="7" creationId="{78DFFBF6-3BC2-23EC-B624-8390FBBDB022}"/>
          </ac:picMkLst>
        </pc:picChg>
      </pc:sldChg>
      <pc:sldChg chg="addSp modSp new mod">
        <pc:chgData name="Niu, Luyu" userId="471a887e-b510-4c9d-b541-6e363df7b1a1" providerId="ADAL" clId="{530B70AB-CF89-4B5C-A793-F2440FFBB109}" dt="2023-04-14T05:19:59.557" v="4722" actId="20577"/>
        <pc:sldMkLst>
          <pc:docMk/>
          <pc:sldMk cId="1332618877" sldId="307"/>
        </pc:sldMkLst>
        <pc:spChg chg="add mod">
          <ac:chgData name="Niu, Luyu" userId="471a887e-b510-4c9d-b541-6e363df7b1a1" providerId="ADAL" clId="{530B70AB-CF89-4B5C-A793-F2440FFBB109}" dt="2023-04-14T05:19:59.557" v="4722" actId="20577"/>
          <ac:spMkLst>
            <pc:docMk/>
            <pc:sldMk cId="1332618877" sldId="307"/>
            <ac:spMk id="4" creationId="{DE27F89D-3F28-D802-9B07-AB21BA939ADF}"/>
          </ac:spMkLst>
        </pc:spChg>
        <pc:picChg chg="add mod">
          <ac:chgData name="Niu, Luyu" userId="471a887e-b510-4c9d-b541-6e363df7b1a1" providerId="ADAL" clId="{530B70AB-CF89-4B5C-A793-F2440FFBB109}" dt="2023-04-14T05:17:50.482" v="4660" actId="1076"/>
          <ac:picMkLst>
            <pc:docMk/>
            <pc:sldMk cId="1332618877" sldId="307"/>
            <ac:picMk id="2" creationId="{883B9094-2236-1F84-E4F9-3CC24695D0F0}"/>
          </ac:picMkLst>
        </pc:picChg>
      </pc:sldChg>
      <pc:sldChg chg="addSp modSp new mod">
        <pc:chgData name="Niu, Luyu" userId="471a887e-b510-4c9d-b541-6e363df7b1a1" providerId="ADAL" clId="{530B70AB-CF89-4B5C-A793-F2440FFBB109}" dt="2023-04-14T05:56:42.405" v="5641" actId="20577"/>
        <pc:sldMkLst>
          <pc:docMk/>
          <pc:sldMk cId="2441299294" sldId="308"/>
        </pc:sldMkLst>
        <pc:spChg chg="add mod">
          <ac:chgData name="Niu, Luyu" userId="471a887e-b510-4c9d-b541-6e363df7b1a1" providerId="ADAL" clId="{530B70AB-CF89-4B5C-A793-F2440FFBB109}" dt="2023-04-14T05:56:42.405" v="5641" actId="20577"/>
          <ac:spMkLst>
            <pc:docMk/>
            <pc:sldMk cId="2441299294" sldId="308"/>
            <ac:spMk id="4" creationId="{5609BBBE-C36A-2A50-6FDA-B13C907C26AC}"/>
          </ac:spMkLst>
        </pc:spChg>
        <pc:picChg chg="add mod modCrop">
          <ac:chgData name="Niu, Luyu" userId="471a887e-b510-4c9d-b541-6e363df7b1a1" providerId="ADAL" clId="{530B70AB-CF89-4B5C-A793-F2440FFBB109}" dt="2023-04-14T05:54:06.963" v="5474" actId="1076"/>
          <ac:picMkLst>
            <pc:docMk/>
            <pc:sldMk cId="2441299294" sldId="308"/>
            <ac:picMk id="3" creationId="{F1A5C41A-BF4E-975C-5B74-F2DE63797AD7}"/>
          </ac:picMkLst>
        </pc:picChg>
      </pc:sldChg>
      <pc:sldChg chg="addSp modSp new mod">
        <pc:chgData name="Niu, Luyu" userId="471a887e-b510-4c9d-b541-6e363df7b1a1" providerId="ADAL" clId="{530B70AB-CF89-4B5C-A793-F2440FFBB109}" dt="2023-04-14T12:58:35.714" v="9348" actId="20577"/>
        <pc:sldMkLst>
          <pc:docMk/>
          <pc:sldMk cId="163434996" sldId="309"/>
        </pc:sldMkLst>
        <pc:spChg chg="add mod">
          <ac:chgData name="Niu, Luyu" userId="471a887e-b510-4c9d-b541-6e363df7b1a1" providerId="ADAL" clId="{530B70AB-CF89-4B5C-A793-F2440FFBB109}" dt="2023-04-14T12:58:35.714" v="9348" actId="20577"/>
          <ac:spMkLst>
            <pc:docMk/>
            <pc:sldMk cId="163434996" sldId="309"/>
            <ac:spMk id="2" creationId="{41D683B4-550F-0858-DE2F-7CA1471CECBD}"/>
          </ac:spMkLst>
        </pc:spChg>
      </pc:sldChg>
      <pc:sldChg chg="add del">
        <pc:chgData name="Niu, Luyu" userId="471a887e-b510-4c9d-b541-6e363df7b1a1" providerId="ADAL" clId="{530B70AB-CF89-4B5C-A793-F2440FFBB109}" dt="2023-04-14T06:05:16.883" v="6220"/>
        <pc:sldMkLst>
          <pc:docMk/>
          <pc:sldMk cId="1299184004" sldId="309"/>
        </pc:sldMkLst>
      </pc:sldChg>
      <pc:sldChg chg="addSp modSp new mod">
        <pc:chgData name="Niu, Luyu" userId="471a887e-b510-4c9d-b541-6e363df7b1a1" providerId="ADAL" clId="{530B70AB-CF89-4B5C-A793-F2440FFBB109}" dt="2023-04-14T13:08:52.970" v="9642"/>
        <pc:sldMkLst>
          <pc:docMk/>
          <pc:sldMk cId="2439022539" sldId="310"/>
        </pc:sldMkLst>
        <pc:spChg chg="add mod">
          <ac:chgData name="Niu, Luyu" userId="471a887e-b510-4c9d-b541-6e363df7b1a1" providerId="ADAL" clId="{530B70AB-CF89-4B5C-A793-F2440FFBB109}" dt="2023-04-14T13:08:52.970" v="9642"/>
          <ac:spMkLst>
            <pc:docMk/>
            <pc:sldMk cId="2439022539" sldId="310"/>
            <ac:spMk id="4" creationId="{E44C47CF-8A4F-783C-560B-74CC96AEB614}"/>
          </ac:spMkLst>
        </pc:spChg>
        <pc:picChg chg="add mod">
          <ac:chgData name="Niu, Luyu" userId="471a887e-b510-4c9d-b541-6e363df7b1a1" providerId="ADAL" clId="{530B70AB-CF89-4B5C-A793-F2440FFBB109}" dt="2023-04-14T13:05:48.271" v="9351" actId="14100"/>
          <ac:picMkLst>
            <pc:docMk/>
            <pc:sldMk cId="2439022539" sldId="310"/>
            <ac:picMk id="3" creationId="{EA39633B-0115-39A8-7295-15413084A6B6}"/>
          </ac:picMkLst>
        </pc:picChg>
        <pc:picChg chg="add mod">
          <ac:chgData name="Niu, Luyu" userId="471a887e-b510-4c9d-b541-6e363df7b1a1" providerId="ADAL" clId="{530B70AB-CF89-4B5C-A793-F2440FFBB109}" dt="2023-04-14T13:05:43.522" v="9349" actId="1076"/>
          <ac:picMkLst>
            <pc:docMk/>
            <pc:sldMk cId="2439022539" sldId="310"/>
            <ac:picMk id="1026" creationId="{59F22635-7276-9AFA-0BA0-A9559490C419}"/>
          </ac:picMkLst>
        </pc:picChg>
      </pc:sldChg>
      <pc:sldChg chg="addSp modSp new mod">
        <pc:chgData name="Niu, Luyu" userId="471a887e-b510-4c9d-b541-6e363df7b1a1" providerId="ADAL" clId="{530B70AB-CF89-4B5C-A793-F2440FFBB109}" dt="2023-04-14T13:12:12.948" v="9753" actId="13926"/>
        <pc:sldMkLst>
          <pc:docMk/>
          <pc:sldMk cId="3257428796" sldId="311"/>
        </pc:sldMkLst>
        <pc:spChg chg="add mod">
          <ac:chgData name="Niu, Luyu" userId="471a887e-b510-4c9d-b541-6e363df7b1a1" providerId="ADAL" clId="{530B70AB-CF89-4B5C-A793-F2440FFBB109}" dt="2023-04-14T13:12:12.948" v="9753" actId="13926"/>
          <ac:spMkLst>
            <pc:docMk/>
            <pc:sldMk cId="3257428796" sldId="311"/>
            <ac:spMk id="4" creationId="{04049391-8DE4-6378-7F29-9668BB56EA80}"/>
          </ac:spMkLst>
        </pc:spChg>
        <pc:picChg chg="add mod">
          <ac:chgData name="Niu, Luyu" userId="471a887e-b510-4c9d-b541-6e363df7b1a1" providerId="ADAL" clId="{530B70AB-CF89-4B5C-A793-F2440FFBB109}" dt="2023-04-14T11:36:37.677" v="8213" actId="14100"/>
          <ac:picMkLst>
            <pc:docMk/>
            <pc:sldMk cId="3257428796" sldId="311"/>
            <ac:picMk id="3" creationId="{E0F60183-69DB-F8EB-E349-64A0D9EDEA97}"/>
          </ac:picMkLst>
        </pc:picChg>
      </pc:sldChg>
      <pc:sldChg chg="addSp modSp new mod">
        <pc:chgData name="Niu, Luyu" userId="471a887e-b510-4c9d-b541-6e363df7b1a1" providerId="ADAL" clId="{530B70AB-CF89-4B5C-A793-F2440FFBB109}" dt="2023-04-14T13:12:27.402" v="9755" actId="1076"/>
        <pc:sldMkLst>
          <pc:docMk/>
          <pc:sldMk cId="345645456" sldId="312"/>
        </pc:sldMkLst>
        <pc:picChg chg="add mod">
          <ac:chgData name="Niu, Luyu" userId="471a887e-b510-4c9d-b541-6e363df7b1a1" providerId="ADAL" clId="{530B70AB-CF89-4B5C-A793-F2440FFBB109}" dt="2023-04-14T13:12:27.402" v="9755" actId="1076"/>
          <ac:picMkLst>
            <pc:docMk/>
            <pc:sldMk cId="345645456" sldId="312"/>
            <ac:picMk id="3" creationId="{615E0A34-4952-57C1-B907-4B3CAA747D56}"/>
          </ac:picMkLst>
        </pc:picChg>
      </pc:sldChg>
      <pc:sldChg chg="addSp modSp new mod">
        <pc:chgData name="Niu, Luyu" userId="471a887e-b510-4c9d-b541-6e363df7b1a1" providerId="ADAL" clId="{530B70AB-CF89-4B5C-A793-F2440FFBB109}" dt="2023-04-14T11:38:39.668" v="8226" actId="14100"/>
        <pc:sldMkLst>
          <pc:docMk/>
          <pc:sldMk cId="2950603287" sldId="313"/>
        </pc:sldMkLst>
        <pc:picChg chg="add mod">
          <ac:chgData name="Niu, Luyu" userId="471a887e-b510-4c9d-b541-6e363df7b1a1" providerId="ADAL" clId="{530B70AB-CF89-4B5C-A793-F2440FFBB109}" dt="2023-04-14T11:38:39.668" v="8226" actId="14100"/>
          <ac:picMkLst>
            <pc:docMk/>
            <pc:sldMk cId="2950603287" sldId="313"/>
            <ac:picMk id="3" creationId="{BB7A1E2F-2299-036B-FD48-F148210C88FC}"/>
          </ac:picMkLst>
        </pc:picChg>
      </pc:sldChg>
      <pc:sldChg chg="addSp modSp new mod">
        <pc:chgData name="Niu, Luyu" userId="471a887e-b510-4c9d-b541-6e363df7b1a1" providerId="ADAL" clId="{530B70AB-CF89-4B5C-A793-F2440FFBB109}" dt="2023-04-14T13:12:48.726" v="9760" actId="14100"/>
        <pc:sldMkLst>
          <pc:docMk/>
          <pc:sldMk cId="1069040108" sldId="314"/>
        </pc:sldMkLst>
        <pc:picChg chg="add mod">
          <ac:chgData name="Niu, Luyu" userId="471a887e-b510-4c9d-b541-6e363df7b1a1" providerId="ADAL" clId="{530B70AB-CF89-4B5C-A793-F2440FFBB109}" dt="2023-04-14T13:12:48.726" v="9760" actId="14100"/>
          <ac:picMkLst>
            <pc:docMk/>
            <pc:sldMk cId="1069040108" sldId="314"/>
            <ac:picMk id="3" creationId="{D70C0ADB-073F-0EAB-53FB-A7EFE5665C7E}"/>
          </ac:picMkLst>
        </pc:picChg>
      </pc:sldChg>
      <pc:sldChg chg="new">
        <pc:chgData name="Niu, Luyu" userId="471a887e-b510-4c9d-b541-6e363df7b1a1" providerId="ADAL" clId="{530B70AB-CF89-4B5C-A793-F2440FFBB109}" dt="2023-04-14T11:37:41.993" v="8217" actId="680"/>
        <pc:sldMkLst>
          <pc:docMk/>
          <pc:sldMk cId="4193969563" sldId="31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EAAE4-F0B5-4AA2-80B0-C300246F5FBD}" type="datetimeFigureOut">
              <a:rPr lang="zh-CN" altLang="en-US" smtClean="0"/>
              <a:t>2023/4/17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9C5DC1-D0A3-4FDE-9FD5-2791FA1FBBF4}" type="slidenum">
              <a:rPr lang="zh-CN" altLang="en-US" smtClean="0"/>
              <a:t>‹#›</a:t>
            </a:fld>
            <a:endParaRPr lang="zh-CN" altLang="en-US"/>
          </a:p>
        </p:txBody>
      </p:sp>
    </p:spTree>
    <p:extLst>
      <p:ext uri="{BB962C8B-B14F-4D97-AF65-F5344CB8AC3E}">
        <p14:creationId xmlns:p14="http://schemas.microsoft.com/office/powerpoint/2010/main" val="2671795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professor Yang, This is my oral xxx</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C7B0-EBAC-4569-9993-246641655C4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9C5DC1-D0A3-4FDE-9FD5-2791FA1FBBF4}" type="slidenum">
              <a:rPr lang="zh-CN" altLang="en-US" smtClean="0"/>
              <a:t>5</a:t>
            </a:fld>
            <a:endParaRPr lang="zh-CN" altLang="en-US"/>
          </a:p>
        </p:txBody>
      </p:sp>
    </p:spTree>
    <p:extLst>
      <p:ext uri="{BB962C8B-B14F-4D97-AF65-F5344CB8AC3E}">
        <p14:creationId xmlns:p14="http://schemas.microsoft.com/office/powerpoint/2010/main" val="3727729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9C5DC1-D0A3-4FDE-9FD5-2791FA1FBBF4}" type="slidenum">
              <a:rPr lang="zh-CN" altLang="en-US" smtClean="0"/>
              <a:t>38</a:t>
            </a:fld>
            <a:endParaRPr lang="zh-CN" altLang="en-US"/>
          </a:p>
        </p:txBody>
      </p:sp>
    </p:spTree>
    <p:extLst>
      <p:ext uri="{BB962C8B-B14F-4D97-AF65-F5344CB8AC3E}">
        <p14:creationId xmlns:p14="http://schemas.microsoft.com/office/powerpoint/2010/main" val="286285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9C5DC1-D0A3-4FDE-9FD5-2791FA1FBBF4}" type="slidenum">
              <a:rPr lang="zh-CN" altLang="en-US" smtClean="0"/>
              <a:t>50</a:t>
            </a:fld>
            <a:endParaRPr lang="zh-CN" altLang="en-US"/>
          </a:p>
        </p:txBody>
      </p:sp>
    </p:spTree>
    <p:extLst>
      <p:ext uri="{BB962C8B-B14F-4D97-AF65-F5344CB8AC3E}">
        <p14:creationId xmlns:p14="http://schemas.microsoft.com/office/powerpoint/2010/main" val="2259389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18A06B-7510-7755-3CD4-CF7780ED77C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66FC760-FA6C-CF4F-CBE1-65277ACD29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772FF44-6DD7-B4EA-5E83-050D61AFAC0B}"/>
              </a:ext>
            </a:extLst>
          </p:cNvPr>
          <p:cNvSpPr>
            <a:spLocks noGrp="1"/>
          </p:cNvSpPr>
          <p:nvPr>
            <p:ph type="dt" sz="half" idx="10"/>
          </p:nvPr>
        </p:nvSpPr>
        <p:spPr/>
        <p:txBody>
          <a:bodyPr/>
          <a:lstStyle/>
          <a:p>
            <a:fld id="{6E7279F6-8B4C-4658-8BB4-09B4CD9C7854}" type="datetimeFigureOut">
              <a:rPr lang="zh-CN" altLang="en-US" smtClean="0"/>
              <a:t>2023/4/17</a:t>
            </a:fld>
            <a:endParaRPr lang="zh-CN" altLang="en-US"/>
          </a:p>
        </p:txBody>
      </p:sp>
      <p:sp>
        <p:nvSpPr>
          <p:cNvPr id="5" name="页脚占位符 4">
            <a:extLst>
              <a:ext uri="{FF2B5EF4-FFF2-40B4-BE49-F238E27FC236}">
                <a16:creationId xmlns:a16="http://schemas.microsoft.com/office/drawing/2014/main" id="{1AED5DC8-9C36-7B0F-96A2-C561479085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B077F4-C6E3-08D9-C7C5-F96541CD5C46}"/>
              </a:ext>
            </a:extLst>
          </p:cNvPr>
          <p:cNvSpPr>
            <a:spLocks noGrp="1"/>
          </p:cNvSpPr>
          <p:nvPr>
            <p:ph type="sldNum" sz="quarter" idx="12"/>
          </p:nvPr>
        </p:nvSpPr>
        <p:spPr/>
        <p:txBody>
          <a:bodyPr/>
          <a:lstStyle/>
          <a:p>
            <a:fld id="{E5E0821F-191C-4B04-B4F3-ED3068C070F7}" type="slidenum">
              <a:rPr lang="zh-CN" altLang="en-US" smtClean="0"/>
              <a:t>‹#›</a:t>
            </a:fld>
            <a:endParaRPr lang="zh-CN" altLang="en-US"/>
          </a:p>
        </p:txBody>
      </p:sp>
    </p:spTree>
    <p:extLst>
      <p:ext uri="{BB962C8B-B14F-4D97-AF65-F5344CB8AC3E}">
        <p14:creationId xmlns:p14="http://schemas.microsoft.com/office/powerpoint/2010/main" val="2725104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E2CF98-72E6-DC44-5B35-CF6DED8955E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A00B832-43BA-5F32-C8E8-BE082D781C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593B44-314C-EAC3-1F36-2333689D7962}"/>
              </a:ext>
            </a:extLst>
          </p:cNvPr>
          <p:cNvSpPr>
            <a:spLocks noGrp="1"/>
          </p:cNvSpPr>
          <p:nvPr>
            <p:ph type="dt" sz="half" idx="10"/>
          </p:nvPr>
        </p:nvSpPr>
        <p:spPr/>
        <p:txBody>
          <a:bodyPr/>
          <a:lstStyle/>
          <a:p>
            <a:fld id="{6E7279F6-8B4C-4658-8BB4-09B4CD9C7854}" type="datetimeFigureOut">
              <a:rPr lang="zh-CN" altLang="en-US" smtClean="0"/>
              <a:t>2023/4/17</a:t>
            </a:fld>
            <a:endParaRPr lang="zh-CN" altLang="en-US"/>
          </a:p>
        </p:txBody>
      </p:sp>
      <p:sp>
        <p:nvSpPr>
          <p:cNvPr id="5" name="页脚占位符 4">
            <a:extLst>
              <a:ext uri="{FF2B5EF4-FFF2-40B4-BE49-F238E27FC236}">
                <a16:creationId xmlns:a16="http://schemas.microsoft.com/office/drawing/2014/main" id="{6AAF127C-5D89-8A89-7802-D565CEDD31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E30098-1813-3789-F0C3-04813A5E65C6}"/>
              </a:ext>
            </a:extLst>
          </p:cNvPr>
          <p:cNvSpPr>
            <a:spLocks noGrp="1"/>
          </p:cNvSpPr>
          <p:nvPr>
            <p:ph type="sldNum" sz="quarter" idx="12"/>
          </p:nvPr>
        </p:nvSpPr>
        <p:spPr/>
        <p:txBody>
          <a:bodyPr/>
          <a:lstStyle/>
          <a:p>
            <a:fld id="{E5E0821F-191C-4B04-B4F3-ED3068C070F7}" type="slidenum">
              <a:rPr lang="zh-CN" altLang="en-US" smtClean="0"/>
              <a:t>‹#›</a:t>
            </a:fld>
            <a:endParaRPr lang="zh-CN" altLang="en-US"/>
          </a:p>
        </p:txBody>
      </p:sp>
    </p:spTree>
    <p:extLst>
      <p:ext uri="{BB962C8B-B14F-4D97-AF65-F5344CB8AC3E}">
        <p14:creationId xmlns:p14="http://schemas.microsoft.com/office/powerpoint/2010/main" val="16683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075A5E0-63AA-6361-3AF3-00482A00472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EDD7323-29C6-A5CF-3F0B-4DC65E3C0B7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7964CE3-6EFE-E678-2AA0-9EB797207B98}"/>
              </a:ext>
            </a:extLst>
          </p:cNvPr>
          <p:cNvSpPr>
            <a:spLocks noGrp="1"/>
          </p:cNvSpPr>
          <p:nvPr>
            <p:ph type="dt" sz="half" idx="10"/>
          </p:nvPr>
        </p:nvSpPr>
        <p:spPr/>
        <p:txBody>
          <a:bodyPr/>
          <a:lstStyle/>
          <a:p>
            <a:fld id="{6E7279F6-8B4C-4658-8BB4-09B4CD9C7854}" type="datetimeFigureOut">
              <a:rPr lang="zh-CN" altLang="en-US" smtClean="0"/>
              <a:t>2023/4/17</a:t>
            </a:fld>
            <a:endParaRPr lang="zh-CN" altLang="en-US"/>
          </a:p>
        </p:txBody>
      </p:sp>
      <p:sp>
        <p:nvSpPr>
          <p:cNvPr id="5" name="页脚占位符 4">
            <a:extLst>
              <a:ext uri="{FF2B5EF4-FFF2-40B4-BE49-F238E27FC236}">
                <a16:creationId xmlns:a16="http://schemas.microsoft.com/office/drawing/2014/main" id="{8D893F15-6097-8C02-8070-AF8A960288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189442-9BBB-9D32-2D12-9AC426D8E078}"/>
              </a:ext>
            </a:extLst>
          </p:cNvPr>
          <p:cNvSpPr>
            <a:spLocks noGrp="1"/>
          </p:cNvSpPr>
          <p:nvPr>
            <p:ph type="sldNum" sz="quarter" idx="12"/>
          </p:nvPr>
        </p:nvSpPr>
        <p:spPr/>
        <p:txBody>
          <a:bodyPr/>
          <a:lstStyle/>
          <a:p>
            <a:fld id="{E5E0821F-191C-4B04-B4F3-ED3068C070F7}" type="slidenum">
              <a:rPr lang="zh-CN" altLang="en-US" smtClean="0"/>
              <a:t>‹#›</a:t>
            </a:fld>
            <a:endParaRPr lang="zh-CN" altLang="en-US"/>
          </a:p>
        </p:txBody>
      </p:sp>
    </p:spTree>
    <p:extLst>
      <p:ext uri="{BB962C8B-B14F-4D97-AF65-F5344CB8AC3E}">
        <p14:creationId xmlns:p14="http://schemas.microsoft.com/office/powerpoint/2010/main" val="3854869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962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E7C24-D3B9-F2A3-00AE-918EA01944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37245D-BCFE-FC38-648B-B49240114B3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3E7D05-4D85-86EF-9C55-A4EA2B385FA6}"/>
              </a:ext>
            </a:extLst>
          </p:cNvPr>
          <p:cNvSpPr>
            <a:spLocks noGrp="1"/>
          </p:cNvSpPr>
          <p:nvPr>
            <p:ph type="dt" sz="half" idx="10"/>
          </p:nvPr>
        </p:nvSpPr>
        <p:spPr/>
        <p:txBody>
          <a:bodyPr/>
          <a:lstStyle/>
          <a:p>
            <a:fld id="{6E7279F6-8B4C-4658-8BB4-09B4CD9C7854}" type="datetimeFigureOut">
              <a:rPr lang="zh-CN" altLang="en-US" smtClean="0"/>
              <a:t>2023/4/17</a:t>
            </a:fld>
            <a:endParaRPr lang="zh-CN" altLang="en-US"/>
          </a:p>
        </p:txBody>
      </p:sp>
      <p:sp>
        <p:nvSpPr>
          <p:cNvPr id="5" name="页脚占位符 4">
            <a:extLst>
              <a:ext uri="{FF2B5EF4-FFF2-40B4-BE49-F238E27FC236}">
                <a16:creationId xmlns:a16="http://schemas.microsoft.com/office/drawing/2014/main" id="{B5EED267-C468-6786-7D45-86DDDD34C4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D24AE1-8CB1-C610-C8A0-7427828B7F8E}"/>
              </a:ext>
            </a:extLst>
          </p:cNvPr>
          <p:cNvSpPr>
            <a:spLocks noGrp="1"/>
          </p:cNvSpPr>
          <p:nvPr>
            <p:ph type="sldNum" sz="quarter" idx="12"/>
          </p:nvPr>
        </p:nvSpPr>
        <p:spPr/>
        <p:txBody>
          <a:bodyPr/>
          <a:lstStyle/>
          <a:p>
            <a:fld id="{E5E0821F-191C-4B04-B4F3-ED3068C070F7}" type="slidenum">
              <a:rPr lang="zh-CN" altLang="en-US" smtClean="0"/>
              <a:t>‹#›</a:t>
            </a:fld>
            <a:endParaRPr lang="zh-CN" altLang="en-US"/>
          </a:p>
        </p:txBody>
      </p:sp>
    </p:spTree>
    <p:extLst>
      <p:ext uri="{BB962C8B-B14F-4D97-AF65-F5344CB8AC3E}">
        <p14:creationId xmlns:p14="http://schemas.microsoft.com/office/powerpoint/2010/main" val="1430626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BB09B0-66A4-4398-E269-5356BE97A57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32437C-0ACC-F467-5E01-C224A1E830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D385318-059C-9F36-DEB3-DAA830D3C736}"/>
              </a:ext>
            </a:extLst>
          </p:cNvPr>
          <p:cNvSpPr>
            <a:spLocks noGrp="1"/>
          </p:cNvSpPr>
          <p:nvPr>
            <p:ph type="dt" sz="half" idx="10"/>
          </p:nvPr>
        </p:nvSpPr>
        <p:spPr/>
        <p:txBody>
          <a:bodyPr/>
          <a:lstStyle/>
          <a:p>
            <a:fld id="{6E7279F6-8B4C-4658-8BB4-09B4CD9C7854}" type="datetimeFigureOut">
              <a:rPr lang="zh-CN" altLang="en-US" smtClean="0"/>
              <a:t>2023/4/17</a:t>
            </a:fld>
            <a:endParaRPr lang="zh-CN" altLang="en-US"/>
          </a:p>
        </p:txBody>
      </p:sp>
      <p:sp>
        <p:nvSpPr>
          <p:cNvPr id="5" name="页脚占位符 4">
            <a:extLst>
              <a:ext uri="{FF2B5EF4-FFF2-40B4-BE49-F238E27FC236}">
                <a16:creationId xmlns:a16="http://schemas.microsoft.com/office/drawing/2014/main" id="{257D567B-442A-15CF-C56E-AAD9EAECC9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B3BA7A-B898-4383-F429-8727EEAF9B23}"/>
              </a:ext>
            </a:extLst>
          </p:cNvPr>
          <p:cNvSpPr>
            <a:spLocks noGrp="1"/>
          </p:cNvSpPr>
          <p:nvPr>
            <p:ph type="sldNum" sz="quarter" idx="12"/>
          </p:nvPr>
        </p:nvSpPr>
        <p:spPr/>
        <p:txBody>
          <a:bodyPr/>
          <a:lstStyle/>
          <a:p>
            <a:fld id="{E5E0821F-191C-4B04-B4F3-ED3068C070F7}" type="slidenum">
              <a:rPr lang="zh-CN" altLang="en-US" smtClean="0"/>
              <a:t>‹#›</a:t>
            </a:fld>
            <a:endParaRPr lang="zh-CN" altLang="en-US"/>
          </a:p>
        </p:txBody>
      </p:sp>
    </p:spTree>
    <p:extLst>
      <p:ext uri="{BB962C8B-B14F-4D97-AF65-F5344CB8AC3E}">
        <p14:creationId xmlns:p14="http://schemas.microsoft.com/office/powerpoint/2010/main" val="2546192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C7DE81-8F9A-363F-D521-D3D2C20EAB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3ABF289-FE29-6905-73C3-D49BE4C8410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B76923F-50C5-F90B-452C-5C69A21DAC6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94176E5-0A5B-259E-F515-48136078EFDF}"/>
              </a:ext>
            </a:extLst>
          </p:cNvPr>
          <p:cNvSpPr>
            <a:spLocks noGrp="1"/>
          </p:cNvSpPr>
          <p:nvPr>
            <p:ph type="dt" sz="half" idx="10"/>
          </p:nvPr>
        </p:nvSpPr>
        <p:spPr/>
        <p:txBody>
          <a:bodyPr/>
          <a:lstStyle/>
          <a:p>
            <a:fld id="{6E7279F6-8B4C-4658-8BB4-09B4CD9C7854}" type="datetimeFigureOut">
              <a:rPr lang="zh-CN" altLang="en-US" smtClean="0"/>
              <a:t>2023/4/17</a:t>
            </a:fld>
            <a:endParaRPr lang="zh-CN" altLang="en-US"/>
          </a:p>
        </p:txBody>
      </p:sp>
      <p:sp>
        <p:nvSpPr>
          <p:cNvPr id="6" name="页脚占位符 5">
            <a:extLst>
              <a:ext uri="{FF2B5EF4-FFF2-40B4-BE49-F238E27FC236}">
                <a16:creationId xmlns:a16="http://schemas.microsoft.com/office/drawing/2014/main" id="{BD7ABB91-297A-4F7E-3158-34DDEF34CA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5030CDB-2B66-0097-943C-7C644BCBDD7F}"/>
              </a:ext>
            </a:extLst>
          </p:cNvPr>
          <p:cNvSpPr>
            <a:spLocks noGrp="1"/>
          </p:cNvSpPr>
          <p:nvPr>
            <p:ph type="sldNum" sz="quarter" idx="12"/>
          </p:nvPr>
        </p:nvSpPr>
        <p:spPr/>
        <p:txBody>
          <a:bodyPr/>
          <a:lstStyle/>
          <a:p>
            <a:fld id="{E5E0821F-191C-4B04-B4F3-ED3068C070F7}" type="slidenum">
              <a:rPr lang="zh-CN" altLang="en-US" smtClean="0"/>
              <a:t>‹#›</a:t>
            </a:fld>
            <a:endParaRPr lang="zh-CN" altLang="en-US"/>
          </a:p>
        </p:txBody>
      </p:sp>
    </p:spTree>
    <p:extLst>
      <p:ext uri="{BB962C8B-B14F-4D97-AF65-F5344CB8AC3E}">
        <p14:creationId xmlns:p14="http://schemas.microsoft.com/office/powerpoint/2010/main" val="2798725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C0B18A-B1B7-2EA0-1C71-31595133658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F1FB6F-4236-4972-9A0F-9EE9CFFAC4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CF2DC93-904D-73AD-CE81-171046EAE99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89BF2B-B52F-5D7B-7FCC-B3648D23FC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3E7B9A-EAD7-7742-CAB1-B51F12DA118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EBFA3F5-738D-9017-ADC7-A6F23EE87219}"/>
              </a:ext>
            </a:extLst>
          </p:cNvPr>
          <p:cNvSpPr>
            <a:spLocks noGrp="1"/>
          </p:cNvSpPr>
          <p:nvPr>
            <p:ph type="dt" sz="half" idx="10"/>
          </p:nvPr>
        </p:nvSpPr>
        <p:spPr/>
        <p:txBody>
          <a:bodyPr/>
          <a:lstStyle/>
          <a:p>
            <a:fld id="{6E7279F6-8B4C-4658-8BB4-09B4CD9C7854}" type="datetimeFigureOut">
              <a:rPr lang="zh-CN" altLang="en-US" smtClean="0"/>
              <a:t>2023/4/17</a:t>
            </a:fld>
            <a:endParaRPr lang="zh-CN" altLang="en-US"/>
          </a:p>
        </p:txBody>
      </p:sp>
      <p:sp>
        <p:nvSpPr>
          <p:cNvPr id="8" name="页脚占位符 7">
            <a:extLst>
              <a:ext uri="{FF2B5EF4-FFF2-40B4-BE49-F238E27FC236}">
                <a16:creationId xmlns:a16="http://schemas.microsoft.com/office/drawing/2014/main" id="{AC78D608-8977-8466-1223-955B2ED2912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DE988D-FD75-D86C-A79B-325A39DE591F}"/>
              </a:ext>
            </a:extLst>
          </p:cNvPr>
          <p:cNvSpPr>
            <a:spLocks noGrp="1"/>
          </p:cNvSpPr>
          <p:nvPr>
            <p:ph type="sldNum" sz="quarter" idx="12"/>
          </p:nvPr>
        </p:nvSpPr>
        <p:spPr/>
        <p:txBody>
          <a:bodyPr/>
          <a:lstStyle/>
          <a:p>
            <a:fld id="{E5E0821F-191C-4B04-B4F3-ED3068C070F7}" type="slidenum">
              <a:rPr lang="zh-CN" altLang="en-US" smtClean="0"/>
              <a:t>‹#›</a:t>
            </a:fld>
            <a:endParaRPr lang="zh-CN" altLang="en-US"/>
          </a:p>
        </p:txBody>
      </p:sp>
    </p:spTree>
    <p:extLst>
      <p:ext uri="{BB962C8B-B14F-4D97-AF65-F5344CB8AC3E}">
        <p14:creationId xmlns:p14="http://schemas.microsoft.com/office/powerpoint/2010/main" val="1258476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8A4125-63FB-D108-7DE0-D07CE19C1C5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63932CB-CF9D-F250-F2A2-25F6D42EE1F9}"/>
              </a:ext>
            </a:extLst>
          </p:cNvPr>
          <p:cNvSpPr>
            <a:spLocks noGrp="1"/>
          </p:cNvSpPr>
          <p:nvPr>
            <p:ph type="dt" sz="half" idx="10"/>
          </p:nvPr>
        </p:nvSpPr>
        <p:spPr/>
        <p:txBody>
          <a:bodyPr/>
          <a:lstStyle/>
          <a:p>
            <a:fld id="{6E7279F6-8B4C-4658-8BB4-09B4CD9C7854}" type="datetimeFigureOut">
              <a:rPr lang="zh-CN" altLang="en-US" smtClean="0"/>
              <a:t>2023/4/17</a:t>
            </a:fld>
            <a:endParaRPr lang="zh-CN" altLang="en-US"/>
          </a:p>
        </p:txBody>
      </p:sp>
      <p:sp>
        <p:nvSpPr>
          <p:cNvPr id="4" name="页脚占位符 3">
            <a:extLst>
              <a:ext uri="{FF2B5EF4-FFF2-40B4-BE49-F238E27FC236}">
                <a16:creationId xmlns:a16="http://schemas.microsoft.com/office/drawing/2014/main" id="{948B6BEC-95DF-EA51-E0B4-A1F5A7BA99E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74CEE10-A22B-1EAA-AB5C-56DE8E8D6214}"/>
              </a:ext>
            </a:extLst>
          </p:cNvPr>
          <p:cNvSpPr>
            <a:spLocks noGrp="1"/>
          </p:cNvSpPr>
          <p:nvPr>
            <p:ph type="sldNum" sz="quarter" idx="12"/>
          </p:nvPr>
        </p:nvSpPr>
        <p:spPr/>
        <p:txBody>
          <a:bodyPr/>
          <a:lstStyle/>
          <a:p>
            <a:fld id="{E5E0821F-191C-4B04-B4F3-ED3068C070F7}" type="slidenum">
              <a:rPr lang="zh-CN" altLang="en-US" smtClean="0"/>
              <a:t>‹#›</a:t>
            </a:fld>
            <a:endParaRPr lang="zh-CN" altLang="en-US"/>
          </a:p>
        </p:txBody>
      </p:sp>
    </p:spTree>
    <p:extLst>
      <p:ext uri="{BB962C8B-B14F-4D97-AF65-F5344CB8AC3E}">
        <p14:creationId xmlns:p14="http://schemas.microsoft.com/office/powerpoint/2010/main" val="568650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D547F54-2AE2-0AC9-8B49-0B1A5BCA2DC2}"/>
              </a:ext>
            </a:extLst>
          </p:cNvPr>
          <p:cNvSpPr>
            <a:spLocks noGrp="1"/>
          </p:cNvSpPr>
          <p:nvPr>
            <p:ph type="dt" sz="half" idx="10"/>
          </p:nvPr>
        </p:nvSpPr>
        <p:spPr/>
        <p:txBody>
          <a:bodyPr/>
          <a:lstStyle/>
          <a:p>
            <a:fld id="{6E7279F6-8B4C-4658-8BB4-09B4CD9C7854}" type="datetimeFigureOut">
              <a:rPr lang="zh-CN" altLang="en-US" smtClean="0"/>
              <a:t>2023/4/17</a:t>
            </a:fld>
            <a:endParaRPr lang="zh-CN" altLang="en-US"/>
          </a:p>
        </p:txBody>
      </p:sp>
      <p:sp>
        <p:nvSpPr>
          <p:cNvPr id="3" name="页脚占位符 2">
            <a:extLst>
              <a:ext uri="{FF2B5EF4-FFF2-40B4-BE49-F238E27FC236}">
                <a16:creationId xmlns:a16="http://schemas.microsoft.com/office/drawing/2014/main" id="{72DF55BD-1541-8311-52F2-50D7029DD26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ED772DF-2303-7A09-F661-FF6B368CA84A}"/>
              </a:ext>
            </a:extLst>
          </p:cNvPr>
          <p:cNvSpPr>
            <a:spLocks noGrp="1"/>
          </p:cNvSpPr>
          <p:nvPr>
            <p:ph type="sldNum" sz="quarter" idx="12"/>
          </p:nvPr>
        </p:nvSpPr>
        <p:spPr/>
        <p:txBody>
          <a:bodyPr/>
          <a:lstStyle/>
          <a:p>
            <a:fld id="{E5E0821F-191C-4B04-B4F3-ED3068C070F7}" type="slidenum">
              <a:rPr lang="zh-CN" altLang="en-US" smtClean="0"/>
              <a:t>‹#›</a:t>
            </a:fld>
            <a:endParaRPr lang="zh-CN" altLang="en-US"/>
          </a:p>
        </p:txBody>
      </p:sp>
      <p:cxnSp>
        <p:nvCxnSpPr>
          <p:cNvPr id="5" name="直接连接符 4">
            <a:extLst>
              <a:ext uri="{FF2B5EF4-FFF2-40B4-BE49-F238E27FC236}">
                <a16:creationId xmlns:a16="http://schemas.microsoft.com/office/drawing/2014/main" id="{AFA86768-929F-2B56-BFC1-216EA412ABA2}"/>
              </a:ext>
            </a:extLst>
          </p:cNvPr>
          <p:cNvCxnSpPr/>
          <p:nvPr userDrawn="1"/>
        </p:nvCxnSpPr>
        <p:spPr>
          <a:xfrm>
            <a:off x="0" y="587657"/>
            <a:ext cx="12192000" cy="0"/>
          </a:xfrm>
          <a:prstGeom prst="line">
            <a:avLst/>
          </a:prstGeom>
          <a:ln>
            <a:solidFill>
              <a:srgbClr val="008000"/>
            </a:solidFill>
          </a:ln>
        </p:spPr>
        <p:style>
          <a:lnRef idx="3">
            <a:schemeClr val="accent6"/>
          </a:lnRef>
          <a:fillRef idx="0">
            <a:schemeClr val="accent6"/>
          </a:fillRef>
          <a:effectRef idx="2">
            <a:schemeClr val="accent6"/>
          </a:effectRef>
          <a:fontRef idx="minor">
            <a:schemeClr val="tx1"/>
          </a:fontRef>
        </p:style>
      </p:cxnSp>
      <p:sp>
        <p:nvSpPr>
          <p:cNvPr id="6" name="文本框 5">
            <a:extLst>
              <a:ext uri="{FF2B5EF4-FFF2-40B4-BE49-F238E27FC236}">
                <a16:creationId xmlns:a16="http://schemas.microsoft.com/office/drawing/2014/main" id="{0AFFCBE3-810E-05A7-8894-29B98DD222CB}"/>
              </a:ext>
            </a:extLst>
          </p:cNvPr>
          <p:cNvSpPr txBox="1"/>
          <p:nvPr userDrawn="1"/>
        </p:nvSpPr>
        <p:spPr>
          <a:xfrm>
            <a:off x="-9236" y="65687"/>
            <a:ext cx="6105236" cy="52197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 </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2826991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AAC6C0-8382-2C20-3F3E-2EC4D7F889E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653E49F-9737-B842-17BC-8386D3C310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56FCD4-BE3D-3444-44E7-4B08FE3516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8AEE73-C9E5-BADF-C973-E84785A41C80}"/>
              </a:ext>
            </a:extLst>
          </p:cNvPr>
          <p:cNvSpPr>
            <a:spLocks noGrp="1"/>
          </p:cNvSpPr>
          <p:nvPr>
            <p:ph type="dt" sz="half" idx="10"/>
          </p:nvPr>
        </p:nvSpPr>
        <p:spPr/>
        <p:txBody>
          <a:bodyPr/>
          <a:lstStyle/>
          <a:p>
            <a:fld id="{6E7279F6-8B4C-4658-8BB4-09B4CD9C7854}" type="datetimeFigureOut">
              <a:rPr lang="zh-CN" altLang="en-US" smtClean="0"/>
              <a:t>2023/4/17</a:t>
            </a:fld>
            <a:endParaRPr lang="zh-CN" altLang="en-US"/>
          </a:p>
        </p:txBody>
      </p:sp>
      <p:sp>
        <p:nvSpPr>
          <p:cNvPr id="6" name="页脚占位符 5">
            <a:extLst>
              <a:ext uri="{FF2B5EF4-FFF2-40B4-BE49-F238E27FC236}">
                <a16:creationId xmlns:a16="http://schemas.microsoft.com/office/drawing/2014/main" id="{079090C3-0649-B2B8-2805-3554A4B996C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7557B54-538E-B78A-FAA7-8062DDCCF819}"/>
              </a:ext>
            </a:extLst>
          </p:cNvPr>
          <p:cNvSpPr>
            <a:spLocks noGrp="1"/>
          </p:cNvSpPr>
          <p:nvPr>
            <p:ph type="sldNum" sz="quarter" idx="12"/>
          </p:nvPr>
        </p:nvSpPr>
        <p:spPr/>
        <p:txBody>
          <a:bodyPr/>
          <a:lstStyle/>
          <a:p>
            <a:fld id="{E5E0821F-191C-4B04-B4F3-ED3068C070F7}" type="slidenum">
              <a:rPr lang="zh-CN" altLang="en-US" smtClean="0"/>
              <a:t>‹#›</a:t>
            </a:fld>
            <a:endParaRPr lang="zh-CN" altLang="en-US"/>
          </a:p>
        </p:txBody>
      </p:sp>
    </p:spTree>
    <p:extLst>
      <p:ext uri="{BB962C8B-B14F-4D97-AF65-F5344CB8AC3E}">
        <p14:creationId xmlns:p14="http://schemas.microsoft.com/office/powerpoint/2010/main" val="166045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C2480D-0792-ADBB-A057-AE0268E331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72E173-DEE4-F5DD-1E78-38B55AB02D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5A4A005-79F0-BD96-93A0-AAF1B8CC31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CB1B6D-4969-151D-0106-E5352160BE25}"/>
              </a:ext>
            </a:extLst>
          </p:cNvPr>
          <p:cNvSpPr>
            <a:spLocks noGrp="1"/>
          </p:cNvSpPr>
          <p:nvPr>
            <p:ph type="dt" sz="half" idx="10"/>
          </p:nvPr>
        </p:nvSpPr>
        <p:spPr/>
        <p:txBody>
          <a:bodyPr/>
          <a:lstStyle/>
          <a:p>
            <a:fld id="{6E7279F6-8B4C-4658-8BB4-09B4CD9C7854}" type="datetimeFigureOut">
              <a:rPr lang="zh-CN" altLang="en-US" smtClean="0"/>
              <a:t>2023/4/17</a:t>
            </a:fld>
            <a:endParaRPr lang="zh-CN" altLang="en-US"/>
          </a:p>
        </p:txBody>
      </p:sp>
      <p:sp>
        <p:nvSpPr>
          <p:cNvPr id="6" name="页脚占位符 5">
            <a:extLst>
              <a:ext uri="{FF2B5EF4-FFF2-40B4-BE49-F238E27FC236}">
                <a16:creationId xmlns:a16="http://schemas.microsoft.com/office/drawing/2014/main" id="{C3E6A4FE-A787-4316-50FE-8B5C82B7BC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9C2C475-62F9-FA2C-DD91-95109AE91F53}"/>
              </a:ext>
            </a:extLst>
          </p:cNvPr>
          <p:cNvSpPr>
            <a:spLocks noGrp="1"/>
          </p:cNvSpPr>
          <p:nvPr>
            <p:ph type="sldNum" sz="quarter" idx="12"/>
          </p:nvPr>
        </p:nvSpPr>
        <p:spPr/>
        <p:txBody>
          <a:bodyPr/>
          <a:lstStyle/>
          <a:p>
            <a:fld id="{E5E0821F-191C-4B04-B4F3-ED3068C070F7}" type="slidenum">
              <a:rPr lang="zh-CN" altLang="en-US" smtClean="0"/>
              <a:t>‹#›</a:t>
            </a:fld>
            <a:endParaRPr lang="zh-CN" altLang="en-US"/>
          </a:p>
        </p:txBody>
      </p:sp>
    </p:spTree>
    <p:extLst>
      <p:ext uri="{BB962C8B-B14F-4D97-AF65-F5344CB8AC3E}">
        <p14:creationId xmlns:p14="http://schemas.microsoft.com/office/powerpoint/2010/main" val="3455047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D621B16-667C-8B22-EACF-090747D40D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D5F0FA2-55A0-8BAE-7BB8-1252000F51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8BCEC1-9DA8-B6DA-DE74-A5C323B730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7279F6-8B4C-4658-8BB4-09B4CD9C7854}" type="datetimeFigureOut">
              <a:rPr lang="zh-CN" altLang="en-US" smtClean="0"/>
              <a:t>2023/4/17</a:t>
            </a:fld>
            <a:endParaRPr lang="zh-CN" altLang="en-US"/>
          </a:p>
        </p:txBody>
      </p:sp>
      <p:sp>
        <p:nvSpPr>
          <p:cNvPr id="5" name="页脚占位符 4">
            <a:extLst>
              <a:ext uri="{FF2B5EF4-FFF2-40B4-BE49-F238E27FC236}">
                <a16:creationId xmlns:a16="http://schemas.microsoft.com/office/drawing/2014/main" id="{42954A3A-0006-D2E5-66C7-452BF94C06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979A88B-E3A0-4289-B023-C32EE80D17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E0821F-191C-4B04-B4F3-ED3068C070F7}" type="slidenum">
              <a:rPr lang="zh-CN" altLang="en-US" smtClean="0"/>
              <a:t>‹#›</a:t>
            </a:fld>
            <a:endParaRPr lang="zh-CN" altLang="en-US"/>
          </a:p>
        </p:txBody>
      </p:sp>
    </p:spTree>
    <p:extLst>
      <p:ext uri="{BB962C8B-B14F-4D97-AF65-F5344CB8AC3E}">
        <p14:creationId xmlns:p14="http://schemas.microsoft.com/office/powerpoint/2010/main" val="3395651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764127"/>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9" name="文本框 28"/>
          <p:cNvSpPr txBox="1"/>
          <p:nvPr/>
        </p:nvSpPr>
        <p:spPr>
          <a:xfrm>
            <a:off x="3117626" y="1511744"/>
            <a:ext cx="5955476" cy="92333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微软雅黑"/>
                <a:cs typeface="+mn-cs"/>
              </a:rPr>
              <a:t>Oral</a:t>
            </a:r>
            <a:r>
              <a:rPr kumimoji="0" lang="en-US" altLang="zh-CN" sz="5400" b="1" i="0" u="none" strike="noStrike" kern="1200" cap="none" spc="0" normalizeH="0" noProof="0" dirty="0">
                <a:ln>
                  <a:noFill/>
                </a:ln>
                <a:solidFill>
                  <a:prstClr val="white"/>
                </a:solidFill>
                <a:effectLst>
                  <a:outerShdw blurRad="38100" dist="38100" dir="2700000" algn="tl">
                    <a:srgbClr val="000000">
                      <a:alpha val="43137"/>
                    </a:srgbClr>
                  </a:outerShdw>
                </a:effectLst>
                <a:uLnTx/>
                <a:uFillTx/>
                <a:latin typeface="Arial"/>
                <a:ea typeface="微软雅黑"/>
                <a:cs typeface="+mn-cs"/>
              </a:rPr>
              <a:t> Presentation</a:t>
            </a:r>
            <a:endParaRPr kumimoji="0" lang="zh-CN" altLang="en-US" sz="5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微软雅黑"/>
              <a:cs typeface="+mn-cs"/>
            </a:endParaRPr>
          </a:p>
        </p:txBody>
      </p:sp>
      <p:sp>
        <p:nvSpPr>
          <p:cNvPr id="30" name="文本框 29"/>
          <p:cNvSpPr txBox="1"/>
          <p:nvPr/>
        </p:nvSpPr>
        <p:spPr>
          <a:xfrm>
            <a:off x="3349702" y="4232365"/>
            <a:ext cx="5661144" cy="111729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lang="en-US" altLang="zh-CN" sz="2000" dirty="0">
                <a:solidFill>
                  <a:prstClr val="white"/>
                </a:solidFill>
                <a:effectLst>
                  <a:outerShdw blurRad="38100" dist="38100" dir="2700000" algn="tl">
                    <a:srgbClr val="000000">
                      <a:alpha val="43137"/>
                    </a:srgbClr>
                  </a:outerShdw>
                </a:effectLst>
                <a:latin typeface="Times New Roman" panose="02020603050405020304" pitchFamily="18" charset="0"/>
                <a:ea typeface="微软雅黑"/>
                <a:cs typeface="Times New Roman" panose="02020603050405020304" pitchFamily="18" charset="0"/>
              </a:rPr>
              <a:t>Niu Luyu</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a:cs typeface="Times New Roman" panose="02020603050405020304" pitchFamily="18" charset="0"/>
              </a:rPr>
              <a:t>Xi’an, Shaanxi</a:t>
            </a:r>
          </a:p>
          <a:p>
            <a:pPr marL="0" marR="0" lvl="0" indent="0" algn="ctr" defTabSz="914400" rtl="0" eaLnBrk="1" fontAlgn="auto" latinLnBrk="0" hangingPunct="1">
              <a:lnSpc>
                <a:spcPct val="114000"/>
              </a:lnSpc>
              <a:spcBef>
                <a:spcPts val="0"/>
              </a:spcBef>
              <a:spcAft>
                <a:spcPts val="0"/>
              </a:spcAft>
              <a:buClrTx/>
              <a:buSzTx/>
              <a:buFontTx/>
              <a:buNone/>
              <a:tabLst/>
              <a:defRPr/>
            </a:pPr>
            <a:r>
              <a:rPr lang="en-US" altLang="zh-CN" sz="2000" noProof="0" dirty="0">
                <a:solidFill>
                  <a:prstClr val="white"/>
                </a:solidFill>
                <a:effectLst>
                  <a:outerShdw blurRad="38100" dist="38100" dir="2700000" algn="tl">
                    <a:srgbClr val="000000">
                      <a:alpha val="43137"/>
                    </a:srgbClr>
                  </a:outerShdw>
                </a:effectLst>
                <a:latin typeface="Times New Roman" panose="02020603050405020304" pitchFamily="18" charset="0"/>
                <a:ea typeface="微软雅黑"/>
                <a:cs typeface="Times New Roman" panose="02020603050405020304" pitchFamily="18" charset="0"/>
              </a:rPr>
              <a:t>Xi'an university of Arch &amp; Tech</a:t>
            </a:r>
            <a:endParaRPr kumimoji="0" lang="en-US" altLang="zh-CN" sz="20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a:cs typeface="Times New Roman" panose="02020603050405020304" pitchFamily="18" charset="0"/>
            </a:endParaRPr>
          </a:p>
        </p:txBody>
      </p:sp>
      <p:pic>
        <p:nvPicPr>
          <p:cNvPr id="16" name="图片 15" descr="2"/>
          <p:cNvPicPr>
            <a:picLocks noChangeAspect="1"/>
          </p:cNvPicPr>
          <p:nvPr/>
        </p:nvPicPr>
        <p:blipFill>
          <a:blip r:embed="rId4"/>
          <a:stretch>
            <a:fillRect/>
          </a:stretch>
        </p:blipFill>
        <p:spPr>
          <a:xfrm>
            <a:off x="4586288" y="605790"/>
            <a:ext cx="3023654" cy="648244"/>
          </a:xfrm>
          <a:prstGeom prst="rect">
            <a:avLst/>
          </a:prstGeom>
        </p:spPr>
      </p:pic>
    </p:spTree>
    <p:extLst>
      <p:ext uri="{BB962C8B-B14F-4D97-AF65-F5344CB8AC3E}">
        <p14:creationId xmlns:p14="http://schemas.microsoft.com/office/powerpoint/2010/main" val="2430821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7A78CD-5368-44E6-9005-B463EAAC3160}"/>
              </a:ext>
            </a:extLst>
          </p:cNvPr>
          <p:cNvPicPr>
            <a:picLocks noChangeAspect="1"/>
          </p:cNvPicPr>
          <p:nvPr/>
        </p:nvPicPr>
        <p:blipFill>
          <a:blip r:embed="rId2"/>
          <a:stretch>
            <a:fillRect/>
          </a:stretch>
        </p:blipFill>
        <p:spPr>
          <a:xfrm>
            <a:off x="1289079" y="708661"/>
            <a:ext cx="9317619" cy="5273040"/>
          </a:xfrm>
          <a:prstGeom prst="rect">
            <a:avLst/>
          </a:prstGeom>
        </p:spPr>
      </p:pic>
      <p:sp>
        <p:nvSpPr>
          <p:cNvPr id="4" name="文本框 3">
            <a:extLst>
              <a:ext uri="{FF2B5EF4-FFF2-40B4-BE49-F238E27FC236}">
                <a16:creationId xmlns:a16="http://schemas.microsoft.com/office/drawing/2014/main" id="{D5614349-2186-29D4-07F9-12720D074D63}"/>
              </a:ext>
            </a:extLst>
          </p:cNvPr>
          <p:cNvSpPr txBox="1"/>
          <p:nvPr/>
        </p:nvSpPr>
        <p:spPr>
          <a:xfrm>
            <a:off x="2598420" y="6202680"/>
            <a:ext cx="5214889" cy="369332"/>
          </a:xfrm>
          <a:prstGeom prst="rect">
            <a:avLst/>
          </a:prstGeom>
          <a:noFill/>
        </p:spPr>
        <p:txBody>
          <a:bodyPr wrap="none" rtlCol="0">
            <a:spAutoFit/>
          </a:bodyPr>
          <a:lstStyle/>
          <a:p>
            <a:r>
              <a:rPr lang="en-US" altLang="zh-CN" dirty="0"/>
              <a:t>5</a:t>
            </a:r>
            <a:r>
              <a:rPr lang="zh-CN" altLang="en-US" dirty="0"/>
              <a:t>个卷积层，</a:t>
            </a:r>
            <a:r>
              <a:rPr lang="en-US" altLang="zh-CN" dirty="0"/>
              <a:t>3</a:t>
            </a:r>
            <a:r>
              <a:rPr lang="zh-CN" altLang="en-US" dirty="0"/>
              <a:t>个全连接层 </a:t>
            </a:r>
            <a:r>
              <a:rPr lang="en-US" altLang="zh-CN" dirty="0"/>
              <a:t>= 8</a:t>
            </a:r>
            <a:r>
              <a:rPr lang="zh-CN" altLang="en-US" dirty="0"/>
              <a:t>个自己学习特征的层</a:t>
            </a:r>
          </a:p>
        </p:txBody>
      </p:sp>
    </p:spTree>
    <p:extLst>
      <p:ext uri="{BB962C8B-B14F-4D97-AF65-F5344CB8AC3E}">
        <p14:creationId xmlns:p14="http://schemas.microsoft.com/office/powerpoint/2010/main" val="996594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0CFB93E-31A2-AEC1-B04B-89DAC4E4FA25}"/>
              </a:ext>
            </a:extLst>
          </p:cNvPr>
          <p:cNvPicPr>
            <a:picLocks noChangeAspect="1"/>
          </p:cNvPicPr>
          <p:nvPr/>
        </p:nvPicPr>
        <p:blipFill>
          <a:blip r:embed="rId2"/>
          <a:stretch>
            <a:fillRect/>
          </a:stretch>
        </p:blipFill>
        <p:spPr>
          <a:xfrm>
            <a:off x="671865" y="616772"/>
            <a:ext cx="11054946" cy="3677211"/>
          </a:xfrm>
          <a:prstGeom prst="rect">
            <a:avLst/>
          </a:prstGeom>
        </p:spPr>
      </p:pic>
    </p:spTree>
    <p:extLst>
      <p:ext uri="{BB962C8B-B14F-4D97-AF65-F5344CB8AC3E}">
        <p14:creationId xmlns:p14="http://schemas.microsoft.com/office/powerpoint/2010/main" val="3410190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0D33820-4C86-0AF7-CFB7-9CDF15F56385}"/>
              </a:ext>
            </a:extLst>
          </p:cNvPr>
          <p:cNvPicPr>
            <a:picLocks noChangeAspect="1"/>
          </p:cNvPicPr>
          <p:nvPr/>
        </p:nvPicPr>
        <p:blipFill>
          <a:blip r:embed="rId2"/>
          <a:stretch>
            <a:fillRect/>
          </a:stretch>
        </p:blipFill>
        <p:spPr>
          <a:xfrm>
            <a:off x="2111559" y="0"/>
            <a:ext cx="7968883" cy="6858000"/>
          </a:xfrm>
          <a:prstGeom prst="rect">
            <a:avLst/>
          </a:prstGeom>
        </p:spPr>
      </p:pic>
    </p:spTree>
    <p:extLst>
      <p:ext uri="{BB962C8B-B14F-4D97-AF65-F5344CB8AC3E}">
        <p14:creationId xmlns:p14="http://schemas.microsoft.com/office/powerpoint/2010/main" val="3252418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CEC0467-8CC9-E202-2F6D-109EFBF93546}"/>
              </a:ext>
            </a:extLst>
          </p:cNvPr>
          <p:cNvPicPr>
            <a:picLocks noChangeAspect="1"/>
          </p:cNvPicPr>
          <p:nvPr/>
        </p:nvPicPr>
        <p:blipFill>
          <a:blip r:embed="rId2"/>
          <a:stretch>
            <a:fillRect/>
          </a:stretch>
        </p:blipFill>
        <p:spPr>
          <a:xfrm>
            <a:off x="0" y="297180"/>
            <a:ext cx="12191999" cy="6528894"/>
          </a:xfrm>
          <a:prstGeom prst="rect">
            <a:avLst/>
          </a:prstGeom>
        </p:spPr>
      </p:pic>
    </p:spTree>
    <p:extLst>
      <p:ext uri="{BB962C8B-B14F-4D97-AF65-F5344CB8AC3E}">
        <p14:creationId xmlns:p14="http://schemas.microsoft.com/office/powerpoint/2010/main" val="1851427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E52DA1D-304C-5A90-E52D-079417039CB5}"/>
              </a:ext>
            </a:extLst>
          </p:cNvPr>
          <p:cNvPicPr>
            <a:picLocks noChangeAspect="1"/>
          </p:cNvPicPr>
          <p:nvPr/>
        </p:nvPicPr>
        <p:blipFill>
          <a:blip r:embed="rId2"/>
          <a:stretch>
            <a:fillRect/>
          </a:stretch>
        </p:blipFill>
        <p:spPr>
          <a:xfrm>
            <a:off x="84401" y="1977380"/>
            <a:ext cx="12023198" cy="2903239"/>
          </a:xfrm>
          <a:prstGeom prst="rect">
            <a:avLst/>
          </a:prstGeom>
        </p:spPr>
      </p:pic>
    </p:spTree>
    <p:extLst>
      <p:ext uri="{BB962C8B-B14F-4D97-AF65-F5344CB8AC3E}">
        <p14:creationId xmlns:p14="http://schemas.microsoft.com/office/powerpoint/2010/main" val="3320954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25B2CED-222C-8AD1-F0C4-1904427ABB92}"/>
              </a:ext>
            </a:extLst>
          </p:cNvPr>
          <p:cNvPicPr>
            <a:picLocks noChangeAspect="1"/>
          </p:cNvPicPr>
          <p:nvPr/>
        </p:nvPicPr>
        <p:blipFill>
          <a:blip r:embed="rId2"/>
          <a:stretch>
            <a:fillRect/>
          </a:stretch>
        </p:blipFill>
        <p:spPr>
          <a:xfrm>
            <a:off x="2179889" y="-6034"/>
            <a:ext cx="7059250" cy="6864034"/>
          </a:xfrm>
          <a:prstGeom prst="rect">
            <a:avLst/>
          </a:prstGeom>
        </p:spPr>
      </p:pic>
    </p:spTree>
    <p:extLst>
      <p:ext uri="{BB962C8B-B14F-4D97-AF65-F5344CB8AC3E}">
        <p14:creationId xmlns:p14="http://schemas.microsoft.com/office/powerpoint/2010/main" val="3237420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DD657B7-5F34-FBCE-16E2-D968D0D3218E}"/>
              </a:ext>
            </a:extLst>
          </p:cNvPr>
          <p:cNvPicPr>
            <a:picLocks noChangeAspect="1"/>
          </p:cNvPicPr>
          <p:nvPr/>
        </p:nvPicPr>
        <p:blipFill>
          <a:blip r:embed="rId2"/>
          <a:stretch>
            <a:fillRect/>
          </a:stretch>
        </p:blipFill>
        <p:spPr>
          <a:xfrm>
            <a:off x="2374710" y="18834"/>
            <a:ext cx="7463132" cy="6839166"/>
          </a:xfrm>
          <a:prstGeom prst="rect">
            <a:avLst/>
          </a:prstGeom>
        </p:spPr>
      </p:pic>
    </p:spTree>
    <p:extLst>
      <p:ext uri="{BB962C8B-B14F-4D97-AF65-F5344CB8AC3E}">
        <p14:creationId xmlns:p14="http://schemas.microsoft.com/office/powerpoint/2010/main" val="704204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手机屏幕截图&#10;&#10;描述已自动生成">
            <a:extLst>
              <a:ext uri="{FF2B5EF4-FFF2-40B4-BE49-F238E27FC236}">
                <a16:creationId xmlns:a16="http://schemas.microsoft.com/office/drawing/2014/main" id="{9827434A-ACFF-E966-23A9-6D1829E3E0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550" y="0"/>
            <a:ext cx="9232900" cy="6858000"/>
          </a:xfrm>
          <a:prstGeom prst="rect">
            <a:avLst/>
          </a:prstGeom>
        </p:spPr>
      </p:pic>
    </p:spTree>
    <p:extLst>
      <p:ext uri="{BB962C8B-B14F-4D97-AF65-F5344CB8AC3E}">
        <p14:creationId xmlns:p14="http://schemas.microsoft.com/office/powerpoint/2010/main" val="2003246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FC76980-9E92-A9F5-544E-3DAED2AFB974}"/>
              </a:ext>
            </a:extLst>
          </p:cNvPr>
          <p:cNvSpPr txBox="1"/>
          <p:nvPr/>
        </p:nvSpPr>
        <p:spPr>
          <a:xfrm>
            <a:off x="0" y="0"/>
            <a:ext cx="12192000" cy="7140416"/>
          </a:xfrm>
          <a:prstGeom prst="rect">
            <a:avLst/>
          </a:prstGeom>
          <a:noFill/>
        </p:spPr>
        <p:txBody>
          <a:bodyPr wrap="square">
            <a:spAutoFit/>
          </a:bodyPr>
          <a:lstStyle/>
          <a:p>
            <a:r>
              <a:rPr lang="zh-CN" altLang="en-US" sz="2000" dirty="0"/>
              <a:t>1）卷积核大小为什么是3*3 </a:t>
            </a:r>
            <a:endParaRPr lang="en-US" altLang="zh-CN" sz="2000" dirty="0"/>
          </a:p>
          <a:p>
            <a:endParaRPr lang="en-US" altLang="zh-CN" sz="2000" dirty="0"/>
          </a:p>
          <a:p>
            <a:r>
              <a:rPr lang="en-US" altLang="zh-CN" sz="2000" dirty="0"/>
              <a:t>3</a:t>
            </a:r>
            <a:r>
              <a:rPr lang="zh-CN" altLang="en-US" sz="2000" dirty="0"/>
              <a:t>*</a:t>
            </a:r>
            <a:r>
              <a:rPr lang="en-US" altLang="zh-CN" sz="2000" dirty="0"/>
              <a:t>3</a:t>
            </a:r>
            <a:r>
              <a:rPr lang="zh-CN" altLang="en-US" sz="2000" dirty="0"/>
              <a:t>卷积 跟 </a:t>
            </a:r>
            <a:r>
              <a:rPr lang="en-US" altLang="zh-CN" sz="2000" dirty="0"/>
              <a:t>5*5 </a:t>
            </a:r>
            <a:r>
              <a:rPr lang="zh-CN" altLang="en-US" sz="2000" dirty="0"/>
              <a:t>卷积最后的结果一样 </a:t>
            </a:r>
            <a:r>
              <a:rPr lang="en-US" altLang="zh-CN" sz="2000" dirty="0"/>
              <a:t>= 2</a:t>
            </a:r>
            <a:r>
              <a:rPr lang="zh-CN" altLang="en-US" sz="2000" dirty="0"/>
              <a:t>个</a:t>
            </a:r>
            <a:r>
              <a:rPr lang="en-US" altLang="zh-CN" sz="2000" dirty="0"/>
              <a:t>3</a:t>
            </a:r>
            <a:r>
              <a:rPr lang="zh-CN" altLang="en-US" sz="2000" dirty="0"/>
              <a:t>*</a:t>
            </a:r>
            <a:r>
              <a:rPr lang="en-US" altLang="zh-CN" sz="2000" dirty="0"/>
              <a:t>3</a:t>
            </a:r>
            <a:r>
              <a:rPr lang="zh-CN" altLang="en-US" sz="2000" dirty="0"/>
              <a:t>卷积可以取代一个</a:t>
            </a:r>
            <a:r>
              <a:rPr lang="en-US" altLang="zh-CN" sz="2000" dirty="0"/>
              <a:t>5</a:t>
            </a:r>
            <a:r>
              <a:rPr lang="zh-CN" altLang="en-US" sz="2000" dirty="0"/>
              <a:t>*</a:t>
            </a:r>
            <a:r>
              <a:rPr lang="en-US" altLang="zh-CN" sz="2000" dirty="0"/>
              <a:t>5</a:t>
            </a:r>
            <a:r>
              <a:rPr lang="zh-CN" altLang="en-US" sz="2000" dirty="0"/>
              <a:t>卷积 感受野都是</a:t>
            </a:r>
            <a:r>
              <a:rPr lang="en-US" altLang="zh-CN" sz="2000" dirty="0"/>
              <a:t>5</a:t>
            </a:r>
            <a:r>
              <a:rPr lang="zh-CN" altLang="en-US" sz="2000" dirty="0"/>
              <a:t>*</a:t>
            </a:r>
            <a:r>
              <a:rPr lang="en-US" altLang="zh-CN" sz="2000" dirty="0"/>
              <a:t>5 =</a:t>
            </a:r>
            <a:r>
              <a:rPr lang="zh-CN" altLang="en-US" sz="2000" dirty="0"/>
              <a:t>层 </a:t>
            </a:r>
            <a:r>
              <a:rPr lang="en-US" altLang="zh-CN" sz="2000" dirty="0"/>
              <a:t>3</a:t>
            </a:r>
            <a:r>
              <a:rPr lang="zh-CN" altLang="en-US" sz="2000" dirty="0"/>
              <a:t>*</a:t>
            </a:r>
            <a:r>
              <a:rPr lang="en-US" altLang="zh-CN" sz="2000" dirty="0"/>
              <a:t>3 = 1</a:t>
            </a:r>
            <a:r>
              <a:rPr lang="zh-CN" altLang="en-US" sz="2000" dirty="0"/>
              <a:t>层</a:t>
            </a:r>
            <a:r>
              <a:rPr lang="en-US" altLang="zh-CN" sz="2000" dirty="0"/>
              <a:t>7</a:t>
            </a:r>
            <a:r>
              <a:rPr lang="zh-CN" altLang="en-US" sz="2000" dirty="0"/>
              <a:t>*</a:t>
            </a:r>
            <a:r>
              <a:rPr lang="en-US" altLang="zh-CN" sz="2000" dirty="0"/>
              <a:t>7 </a:t>
            </a:r>
            <a:r>
              <a:rPr lang="zh-CN" altLang="en-US" sz="2000" dirty="0"/>
              <a:t>卷积。</a:t>
            </a:r>
            <a:endParaRPr lang="en-US" altLang="zh-CN" sz="2000" dirty="0"/>
          </a:p>
          <a:p>
            <a:r>
              <a:rPr lang="zh-CN" altLang="en-US" sz="2000" dirty="0"/>
              <a:t>深度变深，次数变多，非线性变多，学习能力变强。空间变大。参数少。最终的结果还是一致的。</a:t>
            </a:r>
            <a:endParaRPr lang="en-US" altLang="zh-CN" sz="2000" dirty="0"/>
          </a:p>
          <a:p>
            <a:endParaRPr lang="en-US" altLang="zh-CN" sz="2000" dirty="0"/>
          </a:p>
          <a:p>
            <a:r>
              <a:rPr lang="zh-CN" altLang="en-US" sz="2000" dirty="0"/>
              <a:t>经典设计 </a:t>
            </a:r>
            <a:r>
              <a:rPr lang="en-US" altLang="zh-CN" sz="2000" dirty="0"/>
              <a:t>= </a:t>
            </a:r>
            <a:r>
              <a:rPr lang="zh-CN" altLang="en-US" sz="2000" dirty="0"/>
              <a:t>高宽减半，通道数加倍</a:t>
            </a:r>
            <a:endParaRPr lang="en-US" altLang="zh-CN" sz="2000" dirty="0"/>
          </a:p>
          <a:p>
            <a:r>
              <a:rPr lang="zh-CN" altLang="en-US" sz="2000" dirty="0"/>
              <a:t>2) 从第一阶段多第五阶段卷积的数量为什么是递增（64到128到256到512到512） </a:t>
            </a:r>
            <a:endParaRPr lang="en-US" altLang="zh-CN" sz="2000" dirty="0"/>
          </a:p>
          <a:p>
            <a:endParaRPr lang="en-US" altLang="zh-CN" sz="2000" dirty="0"/>
          </a:p>
          <a:p>
            <a:r>
              <a:rPr lang="zh-CN" altLang="en-US" sz="2000" dirty="0"/>
              <a:t>卷积核的数量越多，意味着提取的特征种类越多，越来越多的卷积核是为了更精准的分类。</a:t>
            </a:r>
            <a:r>
              <a:rPr lang="en-US" altLang="zh-CN" sz="2000" dirty="0"/>
              <a:t>=</a:t>
            </a:r>
            <a:r>
              <a:rPr lang="zh-CN" altLang="en-US" sz="2000" b="0" i="0" dirty="0">
                <a:solidFill>
                  <a:srgbClr val="121212"/>
                </a:solidFill>
                <a:effectLst/>
                <a:latin typeface="-apple-system"/>
              </a:rPr>
              <a:t>增加卷积核以增加“不同角度的高维特征信息”来确保模型的预测结果的精确性。</a:t>
            </a:r>
            <a:r>
              <a:rPr lang="en-US" altLang="zh-CN" sz="2000" b="0" i="0" dirty="0" err="1">
                <a:solidFill>
                  <a:srgbClr val="121212"/>
                </a:solidFill>
                <a:effectLst/>
                <a:highlight>
                  <a:srgbClr val="FFFF00"/>
                </a:highlight>
                <a:latin typeface="-apple-system"/>
              </a:rPr>
              <a:t>Low_level</a:t>
            </a:r>
            <a:r>
              <a:rPr lang="en-US" altLang="zh-CN" sz="2000" b="0" i="0" dirty="0">
                <a:solidFill>
                  <a:srgbClr val="121212"/>
                </a:solidFill>
                <a:effectLst/>
                <a:highlight>
                  <a:srgbClr val="FFFF00"/>
                </a:highlight>
                <a:latin typeface="-apple-system"/>
              </a:rPr>
              <a:t> </a:t>
            </a:r>
            <a:r>
              <a:rPr lang="zh-CN" altLang="en-US" sz="2000" b="0" i="0" dirty="0">
                <a:solidFill>
                  <a:srgbClr val="121212"/>
                </a:solidFill>
                <a:effectLst/>
                <a:highlight>
                  <a:srgbClr val="FFFF00"/>
                </a:highlight>
                <a:latin typeface="-apple-system"/>
              </a:rPr>
              <a:t>容易提取 特征更加抽象 需要更多的特征与卷积核 抽线特征提取困难 </a:t>
            </a:r>
            <a:r>
              <a:rPr lang="en-US" altLang="zh-CN" sz="2000" b="0" i="0" dirty="0" err="1">
                <a:solidFill>
                  <a:srgbClr val="121212"/>
                </a:solidFill>
                <a:effectLst/>
                <a:highlight>
                  <a:srgbClr val="FFFF00"/>
                </a:highlight>
                <a:latin typeface="-apple-system"/>
              </a:rPr>
              <a:t>pocknet</a:t>
            </a:r>
            <a:r>
              <a:rPr lang="en-US" altLang="zh-CN" sz="2000" b="0" i="0" dirty="0">
                <a:solidFill>
                  <a:srgbClr val="121212"/>
                </a:solidFill>
                <a:effectLst/>
                <a:highlight>
                  <a:srgbClr val="FFFF00"/>
                </a:highlight>
                <a:latin typeface="-apple-system"/>
              </a:rPr>
              <a:t> </a:t>
            </a:r>
            <a:r>
              <a:rPr lang="zh-CN" altLang="en-US" sz="2000" b="0" i="0" dirty="0">
                <a:solidFill>
                  <a:srgbClr val="121212"/>
                </a:solidFill>
                <a:effectLst/>
                <a:highlight>
                  <a:srgbClr val="FFFF00"/>
                </a:highlight>
                <a:latin typeface="-apple-system"/>
              </a:rPr>
              <a:t>卷积核不双倍 效果也不错 图像分割 不需要那么厚的卷积核 思想一致 </a:t>
            </a:r>
            <a:endParaRPr lang="en-US" altLang="zh-CN" sz="2000" b="0" i="0" dirty="0">
              <a:solidFill>
                <a:srgbClr val="121212"/>
              </a:solidFill>
              <a:effectLst/>
              <a:highlight>
                <a:srgbClr val="FFFF00"/>
              </a:highlight>
              <a:latin typeface="-apple-system"/>
            </a:endParaRPr>
          </a:p>
          <a:p>
            <a:r>
              <a:rPr lang="zh-CN" altLang="en-US" sz="2000" dirty="0">
                <a:solidFill>
                  <a:srgbClr val="121212"/>
                </a:solidFill>
                <a:highlight>
                  <a:srgbClr val="FFFF00"/>
                </a:highlight>
                <a:latin typeface="-apple-system"/>
              </a:rPr>
              <a:t>卷积核 新趋势 从小变大 大核 像素跟大输入建立关系 视野变大 </a:t>
            </a:r>
            <a:endParaRPr lang="en-US" altLang="zh-CN" sz="2000" dirty="0">
              <a:highlight>
                <a:srgbClr val="FFFF00"/>
              </a:highlight>
            </a:endParaRPr>
          </a:p>
          <a:p>
            <a:endParaRPr lang="en-US" altLang="zh-CN" sz="2000" dirty="0"/>
          </a:p>
          <a:p>
            <a:r>
              <a:rPr lang="zh-CN" altLang="en-US" sz="2000" dirty="0"/>
              <a:t>3）VGG他的主要创新性是什么，他为什么效果这么好</a:t>
            </a:r>
            <a:endParaRPr lang="en-US" altLang="zh-CN" sz="2000" dirty="0"/>
          </a:p>
          <a:p>
            <a:r>
              <a:rPr lang="zh-CN" altLang="en-US" sz="2000" dirty="0"/>
              <a:t>特点鲜明：准确率并不是最牛的。臃肿，参数量特别多，参数效率一般般。</a:t>
            </a:r>
            <a:endParaRPr lang="en-US" altLang="zh-CN" sz="2000" dirty="0"/>
          </a:p>
          <a:p>
            <a:r>
              <a:rPr lang="zh-CN" altLang="en-US" sz="2000" dirty="0"/>
              <a:t>定位与分类</a:t>
            </a:r>
            <a:r>
              <a:rPr lang="zh-CN" altLang="en-US" sz="2000" b="1" dirty="0"/>
              <a:t>非常牛！</a:t>
            </a:r>
            <a:endParaRPr lang="en-US" altLang="zh-CN" sz="2000" b="1" dirty="0"/>
          </a:p>
          <a:p>
            <a:r>
              <a:rPr lang="en-US" altLang="zh-CN" sz="2000" dirty="0"/>
              <a:t>a </a:t>
            </a:r>
            <a:r>
              <a:rPr lang="zh-CN" altLang="en-US" sz="2000" dirty="0"/>
              <a:t>多层</a:t>
            </a:r>
            <a:r>
              <a:rPr lang="en-US" altLang="zh-CN" sz="2000" dirty="0"/>
              <a:t>3*3 </a:t>
            </a:r>
            <a:r>
              <a:rPr lang="zh-CN" altLang="en-US" sz="2000" dirty="0"/>
              <a:t>小卷积核取代大卷积核 理论上感受野一致</a:t>
            </a:r>
            <a:endParaRPr lang="en-US" altLang="zh-CN" sz="2000" dirty="0"/>
          </a:p>
          <a:p>
            <a:r>
              <a:rPr lang="en-US" altLang="zh-CN" sz="2000" dirty="0"/>
              <a:t>B </a:t>
            </a:r>
            <a:r>
              <a:rPr lang="zh-CN" altLang="en-US" sz="2000" dirty="0"/>
              <a:t>网络深度至</a:t>
            </a:r>
            <a:r>
              <a:rPr lang="en-US" altLang="zh-CN" sz="2000" dirty="0"/>
              <a:t>19</a:t>
            </a:r>
            <a:r>
              <a:rPr lang="zh-CN" altLang="en-US" sz="2000" dirty="0"/>
              <a:t>层网络比</a:t>
            </a:r>
            <a:r>
              <a:rPr lang="en-US" altLang="zh-CN" sz="2000" dirty="0" err="1"/>
              <a:t>alexnet</a:t>
            </a:r>
            <a:r>
              <a:rPr lang="zh-CN" altLang="en-US" sz="2000" dirty="0"/>
              <a:t>更深了宽度 逐层加宽 网络更深</a:t>
            </a:r>
            <a:endParaRPr lang="en-US" altLang="zh-CN" sz="2000" dirty="0"/>
          </a:p>
          <a:p>
            <a:r>
              <a:rPr lang="en-US" altLang="zh-CN" sz="2000" dirty="0"/>
              <a:t>C vgg-16 vgg-19 </a:t>
            </a:r>
            <a:r>
              <a:rPr lang="zh-CN" altLang="en-US" sz="2000" dirty="0"/>
              <a:t>迁移学习基本模型</a:t>
            </a:r>
            <a:endParaRPr lang="en-US" altLang="zh-CN" sz="2000" dirty="0"/>
          </a:p>
          <a:p>
            <a:r>
              <a:rPr lang="en-US" altLang="zh-CN" sz="2000" dirty="0"/>
              <a:t>D </a:t>
            </a:r>
            <a:r>
              <a:rPr lang="zh-CN" altLang="en-US" sz="2000" dirty="0"/>
              <a:t>模型简介，形成</a:t>
            </a:r>
            <a:r>
              <a:rPr lang="en-US" altLang="zh-CN" sz="2000" dirty="0" err="1"/>
              <a:t>vgg</a:t>
            </a:r>
            <a:r>
              <a:rPr lang="zh-CN" altLang="en-US" sz="2000" dirty="0"/>
              <a:t>块</a:t>
            </a:r>
            <a:endParaRPr lang="en-US" altLang="zh-CN" sz="2000" dirty="0"/>
          </a:p>
          <a:p>
            <a:endParaRPr lang="zh-CN" altLang="en-US" dirty="0"/>
          </a:p>
        </p:txBody>
      </p:sp>
    </p:spTree>
    <p:extLst>
      <p:ext uri="{BB962C8B-B14F-4D97-AF65-F5344CB8AC3E}">
        <p14:creationId xmlns:p14="http://schemas.microsoft.com/office/powerpoint/2010/main" val="549665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92DC6AC-5AC7-2D86-93DC-161CE38D936D}"/>
              </a:ext>
            </a:extLst>
          </p:cNvPr>
          <p:cNvSpPr txBox="1"/>
          <p:nvPr/>
        </p:nvSpPr>
        <p:spPr>
          <a:xfrm>
            <a:off x="102358" y="1005092"/>
            <a:ext cx="12089641" cy="5262979"/>
          </a:xfrm>
          <a:prstGeom prst="rect">
            <a:avLst/>
          </a:prstGeom>
          <a:noFill/>
        </p:spPr>
        <p:txBody>
          <a:bodyPr wrap="square">
            <a:spAutoFit/>
          </a:bodyPr>
          <a:lstStyle/>
          <a:p>
            <a:r>
              <a:rPr lang="zh-CN" altLang="en-US" sz="2400" dirty="0"/>
              <a:t>什么是迁移学习？</a:t>
            </a:r>
            <a:endParaRPr lang="en-US" altLang="zh-CN" sz="2400" dirty="0"/>
          </a:p>
          <a:p>
            <a:endParaRPr lang="en-US" altLang="zh-CN" sz="2400" dirty="0"/>
          </a:p>
          <a:p>
            <a:r>
              <a:rPr lang="zh-CN" altLang="en-US" sz="2400" dirty="0"/>
              <a:t>当数据集没有大到足以训练整个CNN网络时，通常可以对预训练好的imageNet网络（如VGG16，Inception-v3等）进行调整以适应新任务。</a:t>
            </a:r>
            <a:endParaRPr lang="en-US" altLang="zh-CN" sz="2400" dirty="0"/>
          </a:p>
          <a:p>
            <a:r>
              <a:rPr lang="zh-CN" altLang="en-US" sz="2400" dirty="0"/>
              <a:t>通常来说，迁移学习有两种类型：</a:t>
            </a:r>
            <a:endParaRPr lang="en-US" altLang="zh-CN" sz="2400" dirty="0"/>
          </a:p>
          <a:p>
            <a:r>
              <a:rPr lang="en-US" altLang="zh-CN" sz="2400" dirty="0"/>
              <a:t>1 </a:t>
            </a:r>
            <a:r>
              <a:rPr lang="zh-CN" altLang="en-US" sz="2400" dirty="0"/>
              <a:t>特征提取</a:t>
            </a:r>
            <a:endParaRPr lang="en-US" altLang="zh-CN" sz="2400" dirty="0"/>
          </a:p>
          <a:p>
            <a:r>
              <a:rPr lang="en-US" altLang="zh-CN" sz="2400" dirty="0"/>
              <a:t>2 </a:t>
            </a:r>
            <a:r>
              <a:rPr lang="zh-CN" altLang="en-US" sz="2400" dirty="0"/>
              <a:t>微调（fine-tuning）</a:t>
            </a:r>
            <a:endParaRPr lang="en-US" altLang="zh-CN" sz="2400" dirty="0"/>
          </a:p>
          <a:p>
            <a:endParaRPr lang="en-US" altLang="zh-CN" sz="2400" dirty="0"/>
          </a:p>
          <a:p>
            <a:r>
              <a:rPr lang="zh-CN" altLang="en-US" sz="2400" dirty="0"/>
              <a:t>第一种迁移学习是将预训练的网络视为一个任意特征提取器。图片经过输入层，然后前向传播，最后在指定层停止，通过提取该指定层的输出结果作为输入图片的特征。第二种迁移学习需要更改预训练模型的结构，具体方法为移除全连接层，添加一组自定义的全连接层来进行新的分类（不唯一）</a:t>
            </a:r>
          </a:p>
          <a:p>
            <a:r>
              <a:rPr lang="zh-CN" altLang="en-US" sz="2400" dirty="0"/>
              <a:t>————————————————</a:t>
            </a:r>
          </a:p>
          <a:p>
            <a:r>
              <a:rPr lang="zh-CN" altLang="en-US" sz="2400" dirty="0"/>
              <a:t>原文链接：https://blog.csdn.net/weixin_42216109/article/details/93195479</a:t>
            </a:r>
          </a:p>
        </p:txBody>
      </p:sp>
    </p:spTree>
    <p:extLst>
      <p:ext uri="{BB962C8B-B14F-4D97-AF65-F5344CB8AC3E}">
        <p14:creationId xmlns:p14="http://schemas.microsoft.com/office/powerpoint/2010/main" val="1825197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4F15618E-D816-D933-2324-B9B5187C2EA8}"/>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altLang="zh-CN" sz="2000" kern="1200">
                <a:solidFill>
                  <a:schemeClr val="bg1"/>
                </a:solidFill>
                <a:latin typeface="+mj-lt"/>
                <a:ea typeface="+mj-ea"/>
                <a:cs typeface="+mj-cs"/>
              </a:rPr>
              <a:t>Lenet </a:t>
            </a:r>
            <a:r>
              <a:rPr lang="zh-CN" altLang="en-US" sz="2000" kern="1200">
                <a:solidFill>
                  <a:schemeClr val="bg1"/>
                </a:solidFill>
                <a:latin typeface="+mj-lt"/>
                <a:ea typeface="+mj-ea"/>
                <a:cs typeface="+mj-cs"/>
              </a:rPr>
              <a:t>准确率比不上后面，参数效率，参数量一般。后面的都是根据</a:t>
            </a:r>
            <a:r>
              <a:rPr lang="en-US" altLang="zh-CN" sz="2000" kern="1200">
                <a:solidFill>
                  <a:schemeClr val="bg1"/>
                </a:solidFill>
                <a:latin typeface="+mj-lt"/>
                <a:ea typeface="+mj-ea"/>
                <a:cs typeface="+mj-cs"/>
              </a:rPr>
              <a:t>AleNet</a:t>
            </a:r>
            <a:r>
              <a:rPr lang="zh-CN" altLang="en-US" sz="2000" kern="1200">
                <a:solidFill>
                  <a:schemeClr val="bg1"/>
                </a:solidFill>
                <a:latin typeface="+mj-lt"/>
                <a:ea typeface="+mj-ea"/>
                <a:cs typeface="+mj-cs"/>
              </a:rPr>
              <a:t>的基础上进化的。</a:t>
            </a:r>
            <a:endParaRPr lang="en-US" altLang="zh-CN" sz="2000" kern="1200">
              <a:solidFill>
                <a:schemeClr val="bg1"/>
              </a:solidFill>
              <a:latin typeface="+mj-lt"/>
              <a:ea typeface="+mj-ea"/>
              <a:cs typeface="+mj-cs"/>
            </a:endParaRPr>
          </a:p>
          <a:p>
            <a:pPr algn="ctr">
              <a:lnSpc>
                <a:spcPct val="90000"/>
              </a:lnSpc>
              <a:spcBef>
                <a:spcPct val="0"/>
              </a:spcBef>
              <a:spcAft>
                <a:spcPts val="600"/>
              </a:spcAft>
            </a:pPr>
            <a:r>
              <a:rPr lang="zh-CN" altLang="en-US" sz="2000" kern="1200">
                <a:solidFill>
                  <a:schemeClr val="bg1"/>
                </a:solidFill>
                <a:latin typeface="+mj-lt"/>
                <a:ea typeface="+mj-ea"/>
                <a:cs typeface="+mj-cs"/>
              </a:rPr>
              <a:t>为整个计算机</a:t>
            </a:r>
            <a:r>
              <a:rPr lang="en-US" altLang="zh-CN" sz="2000" kern="1200">
                <a:solidFill>
                  <a:schemeClr val="bg1"/>
                </a:solidFill>
                <a:latin typeface="+mj-lt"/>
                <a:ea typeface="+mj-ea"/>
                <a:cs typeface="+mj-cs"/>
              </a:rPr>
              <a:t>dl</a:t>
            </a:r>
            <a:r>
              <a:rPr lang="zh-CN" altLang="en-US" sz="2000" kern="1200">
                <a:solidFill>
                  <a:schemeClr val="bg1"/>
                </a:solidFill>
                <a:latin typeface="+mj-lt"/>
                <a:ea typeface="+mj-ea"/>
                <a:cs typeface="+mj-cs"/>
              </a:rPr>
              <a:t>奠定基础。</a:t>
            </a:r>
          </a:p>
        </p:txBody>
      </p:sp>
      <p:pic>
        <p:nvPicPr>
          <p:cNvPr id="6" name="图片 5" descr="文本, 信件&#10;&#10;描述已自动生成">
            <a:extLst>
              <a:ext uri="{FF2B5EF4-FFF2-40B4-BE49-F238E27FC236}">
                <a16:creationId xmlns:a16="http://schemas.microsoft.com/office/drawing/2014/main" id="{C30A4100-EAD2-C298-5466-DAF619B24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597" y="1675227"/>
            <a:ext cx="9604805" cy="4394199"/>
          </a:xfrm>
          <a:prstGeom prst="rect">
            <a:avLst/>
          </a:prstGeom>
        </p:spPr>
      </p:pic>
    </p:spTree>
    <p:extLst>
      <p:ext uri="{BB962C8B-B14F-4D97-AF65-F5344CB8AC3E}">
        <p14:creationId xmlns:p14="http://schemas.microsoft.com/office/powerpoint/2010/main" val="4169698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359C2C-B80B-5D4B-FC0E-13362271B590}"/>
              </a:ext>
            </a:extLst>
          </p:cNvPr>
          <p:cNvPicPr>
            <a:picLocks noChangeAspect="1"/>
          </p:cNvPicPr>
          <p:nvPr/>
        </p:nvPicPr>
        <p:blipFill rotWithShape="1">
          <a:blip r:embed="rId2"/>
          <a:srcRect r="-3063" b="50000"/>
          <a:stretch/>
        </p:blipFill>
        <p:spPr>
          <a:xfrm>
            <a:off x="0" y="68103"/>
            <a:ext cx="11277600" cy="6965158"/>
          </a:xfrm>
          <a:prstGeom prst="rect">
            <a:avLst/>
          </a:prstGeom>
        </p:spPr>
      </p:pic>
      <p:sp>
        <p:nvSpPr>
          <p:cNvPr id="6" name="文本框 5">
            <a:extLst>
              <a:ext uri="{FF2B5EF4-FFF2-40B4-BE49-F238E27FC236}">
                <a16:creationId xmlns:a16="http://schemas.microsoft.com/office/drawing/2014/main" id="{52EA5DC0-2075-321D-770D-1613B5B71010}"/>
              </a:ext>
            </a:extLst>
          </p:cNvPr>
          <p:cNvSpPr txBox="1"/>
          <p:nvPr/>
        </p:nvSpPr>
        <p:spPr>
          <a:xfrm>
            <a:off x="8570795" y="682388"/>
            <a:ext cx="3621205" cy="646331"/>
          </a:xfrm>
          <a:prstGeom prst="rect">
            <a:avLst/>
          </a:prstGeom>
          <a:noFill/>
        </p:spPr>
        <p:txBody>
          <a:bodyPr wrap="square" rtlCol="0">
            <a:spAutoFit/>
          </a:bodyPr>
          <a:lstStyle/>
          <a:p>
            <a:r>
              <a:rPr lang="zh-CN" altLang="en-US" dirty="0"/>
              <a:t>像素层面的长宽越来越小，</a:t>
            </a:r>
            <a:endParaRPr lang="en-US" altLang="zh-CN" dirty="0"/>
          </a:p>
          <a:p>
            <a:r>
              <a:rPr lang="zh-CN" altLang="en-US" dirty="0"/>
              <a:t>语义方面的通道数越来越多。</a:t>
            </a:r>
          </a:p>
        </p:txBody>
      </p:sp>
    </p:spTree>
    <p:extLst>
      <p:ext uri="{BB962C8B-B14F-4D97-AF65-F5344CB8AC3E}">
        <p14:creationId xmlns:p14="http://schemas.microsoft.com/office/powerpoint/2010/main" val="341415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030517B-0CC6-DF7D-512D-620D08FD1811}"/>
              </a:ext>
            </a:extLst>
          </p:cNvPr>
          <p:cNvPicPr>
            <a:picLocks noChangeAspect="1"/>
          </p:cNvPicPr>
          <p:nvPr/>
        </p:nvPicPr>
        <p:blipFill rotWithShape="1">
          <a:blip r:embed="rId2"/>
          <a:srcRect l="-701" t="48312"/>
          <a:stretch/>
        </p:blipFill>
        <p:spPr>
          <a:xfrm>
            <a:off x="818865" y="53619"/>
            <a:ext cx="10413243" cy="6804381"/>
          </a:xfrm>
          <a:prstGeom prst="rect">
            <a:avLst/>
          </a:prstGeom>
        </p:spPr>
      </p:pic>
    </p:spTree>
    <p:extLst>
      <p:ext uri="{BB962C8B-B14F-4D97-AF65-F5344CB8AC3E}">
        <p14:creationId xmlns:p14="http://schemas.microsoft.com/office/powerpoint/2010/main" val="3044167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480578A-30A4-890D-B712-A3D0C0CAEC1F}"/>
              </a:ext>
            </a:extLst>
          </p:cNvPr>
          <p:cNvPicPr>
            <a:picLocks noChangeAspect="1"/>
          </p:cNvPicPr>
          <p:nvPr/>
        </p:nvPicPr>
        <p:blipFill rotWithShape="1">
          <a:blip r:embed="rId2"/>
          <a:srcRect t="5373" b="7761"/>
          <a:stretch/>
        </p:blipFill>
        <p:spPr>
          <a:xfrm>
            <a:off x="0" y="238837"/>
            <a:ext cx="12192000" cy="6619164"/>
          </a:xfrm>
          <a:prstGeom prst="rect">
            <a:avLst/>
          </a:prstGeom>
        </p:spPr>
      </p:pic>
    </p:spTree>
    <p:extLst>
      <p:ext uri="{BB962C8B-B14F-4D97-AF65-F5344CB8AC3E}">
        <p14:creationId xmlns:p14="http://schemas.microsoft.com/office/powerpoint/2010/main" val="3617646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7D36D8-A26F-7C38-ED2E-0E127E776B07}"/>
              </a:ext>
            </a:extLst>
          </p:cNvPr>
          <p:cNvPicPr>
            <a:picLocks noChangeAspect="1"/>
          </p:cNvPicPr>
          <p:nvPr/>
        </p:nvPicPr>
        <p:blipFill>
          <a:blip r:embed="rId2"/>
          <a:stretch>
            <a:fillRect/>
          </a:stretch>
        </p:blipFill>
        <p:spPr>
          <a:xfrm>
            <a:off x="513964" y="0"/>
            <a:ext cx="11164071" cy="6653236"/>
          </a:xfrm>
          <a:prstGeom prst="rect">
            <a:avLst/>
          </a:prstGeom>
        </p:spPr>
      </p:pic>
    </p:spTree>
    <p:extLst>
      <p:ext uri="{BB962C8B-B14F-4D97-AF65-F5344CB8AC3E}">
        <p14:creationId xmlns:p14="http://schemas.microsoft.com/office/powerpoint/2010/main" val="1958866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44A177-B550-1302-98F9-01A90518BDC4}"/>
              </a:ext>
            </a:extLst>
          </p:cNvPr>
          <p:cNvPicPr>
            <a:picLocks noChangeAspect="1"/>
          </p:cNvPicPr>
          <p:nvPr/>
        </p:nvPicPr>
        <p:blipFill>
          <a:blip r:embed="rId2"/>
          <a:stretch>
            <a:fillRect/>
          </a:stretch>
        </p:blipFill>
        <p:spPr>
          <a:xfrm>
            <a:off x="0" y="969169"/>
            <a:ext cx="12192000" cy="4919662"/>
          </a:xfrm>
          <a:prstGeom prst="rect">
            <a:avLst/>
          </a:prstGeom>
        </p:spPr>
      </p:pic>
    </p:spTree>
    <p:extLst>
      <p:ext uri="{BB962C8B-B14F-4D97-AF65-F5344CB8AC3E}">
        <p14:creationId xmlns:p14="http://schemas.microsoft.com/office/powerpoint/2010/main" val="1352588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8DB4E63-719C-A670-2408-CCD73CDFFE78}"/>
              </a:ext>
            </a:extLst>
          </p:cNvPr>
          <p:cNvSpPr txBox="1"/>
          <p:nvPr/>
        </p:nvSpPr>
        <p:spPr>
          <a:xfrm>
            <a:off x="0" y="595405"/>
            <a:ext cx="6161964" cy="1754326"/>
          </a:xfrm>
          <a:prstGeom prst="rect">
            <a:avLst/>
          </a:prstGeom>
          <a:noFill/>
        </p:spPr>
        <p:txBody>
          <a:bodyPr wrap="square">
            <a:spAutoFit/>
          </a:bodyPr>
          <a:lstStyle/>
          <a:p>
            <a:pPr algn="l"/>
            <a:r>
              <a:rPr lang="zh-CN" altLang="en-US" b="0" i="0" dirty="0">
                <a:solidFill>
                  <a:srgbClr val="121212"/>
                </a:solidFill>
                <a:effectLst/>
                <a:latin typeface="-apple-system"/>
              </a:rPr>
              <a:t>特征图的计算：</a:t>
            </a:r>
            <a:endParaRPr lang="en-US" altLang="zh-CN" b="0" i="0" dirty="0">
              <a:solidFill>
                <a:srgbClr val="121212"/>
              </a:solidFill>
              <a:effectLst/>
              <a:latin typeface="-apple-system"/>
            </a:endParaRPr>
          </a:p>
          <a:p>
            <a:pPr algn="l"/>
            <a:endParaRPr lang="zh-CN" altLang="en-US" b="0" i="0" dirty="0">
              <a:solidFill>
                <a:srgbClr val="121212"/>
              </a:solidFill>
              <a:effectLst/>
              <a:latin typeface="-apple-system"/>
            </a:endParaRPr>
          </a:p>
          <a:p>
            <a:pPr algn="l"/>
            <a:r>
              <a:rPr lang="en-US" altLang="zh-CN" b="0" i="0" dirty="0">
                <a:solidFill>
                  <a:srgbClr val="121212"/>
                </a:solidFill>
                <a:effectLst/>
                <a:latin typeface="-apple-system"/>
              </a:rPr>
              <a:t>O </a:t>
            </a:r>
            <a:r>
              <a:rPr lang="zh-CN" altLang="en-US" b="0" i="0" dirty="0">
                <a:solidFill>
                  <a:srgbClr val="121212"/>
                </a:solidFill>
                <a:effectLst/>
                <a:latin typeface="-apple-system"/>
              </a:rPr>
              <a:t>是输出图像，</a:t>
            </a:r>
            <a:r>
              <a:rPr lang="en-US" altLang="zh-CN" b="0" i="0" dirty="0">
                <a:solidFill>
                  <a:srgbClr val="121212"/>
                </a:solidFill>
                <a:effectLst/>
                <a:latin typeface="-apple-system"/>
              </a:rPr>
              <a:t>I </a:t>
            </a:r>
            <a:r>
              <a:rPr lang="zh-CN" altLang="en-US" b="0" i="0" dirty="0">
                <a:solidFill>
                  <a:srgbClr val="121212"/>
                </a:solidFill>
                <a:effectLst/>
                <a:latin typeface="-apple-system"/>
              </a:rPr>
              <a:t>是输入图像，</a:t>
            </a:r>
          </a:p>
          <a:p>
            <a:pPr algn="l"/>
            <a:r>
              <a:rPr lang="en-US" altLang="zh-CN" b="0" i="0" dirty="0">
                <a:solidFill>
                  <a:srgbClr val="121212"/>
                </a:solidFill>
                <a:effectLst/>
                <a:latin typeface="-apple-system"/>
              </a:rPr>
              <a:t>P </a:t>
            </a:r>
            <a:r>
              <a:rPr lang="zh-CN" altLang="en-US" b="0" i="0" dirty="0">
                <a:solidFill>
                  <a:srgbClr val="121212"/>
                </a:solidFill>
                <a:effectLst/>
                <a:latin typeface="-apple-system"/>
              </a:rPr>
              <a:t>是 </a:t>
            </a:r>
            <a:r>
              <a:rPr lang="en-US" altLang="zh-CN" b="0" i="0" dirty="0">
                <a:solidFill>
                  <a:srgbClr val="121212"/>
                </a:solidFill>
                <a:effectLst/>
                <a:latin typeface="-apple-system"/>
              </a:rPr>
              <a:t>padding</a:t>
            </a:r>
            <a:r>
              <a:rPr lang="zh-CN" altLang="en-US" b="0" i="0" dirty="0">
                <a:solidFill>
                  <a:srgbClr val="121212"/>
                </a:solidFill>
                <a:effectLst/>
                <a:latin typeface="-apple-system"/>
              </a:rPr>
              <a:t>，</a:t>
            </a:r>
            <a:r>
              <a:rPr lang="en-US" altLang="zh-CN" b="0" i="0" dirty="0">
                <a:solidFill>
                  <a:srgbClr val="121212"/>
                </a:solidFill>
                <a:effectLst/>
                <a:latin typeface="-apple-system"/>
              </a:rPr>
              <a:t>K </a:t>
            </a:r>
            <a:r>
              <a:rPr lang="zh-CN" altLang="en-US" b="0" i="0" dirty="0">
                <a:solidFill>
                  <a:srgbClr val="121212"/>
                </a:solidFill>
                <a:effectLst/>
                <a:latin typeface="-apple-system"/>
              </a:rPr>
              <a:t>是 </a:t>
            </a:r>
            <a:r>
              <a:rPr lang="en-US" altLang="zh-CN" b="0" i="0" dirty="0">
                <a:solidFill>
                  <a:srgbClr val="121212"/>
                </a:solidFill>
                <a:effectLst/>
                <a:latin typeface="-apple-system"/>
              </a:rPr>
              <a:t>kernel size</a:t>
            </a:r>
            <a:r>
              <a:rPr lang="zh-CN" altLang="en-US" b="0" i="0" dirty="0">
                <a:solidFill>
                  <a:srgbClr val="121212"/>
                </a:solidFill>
                <a:effectLst/>
                <a:latin typeface="-apple-system"/>
              </a:rPr>
              <a:t>，</a:t>
            </a:r>
            <a:r>
              <a:rPr lang="en-US" altLang="zh-CN" b="0" i="0" dirty="0">
                <a:solidFill>
                  <a:srgbClr val="121212"/>
                </a:solidFill>
                <a:effectLst/>
                <a:latin typeface="-apple-system"/>
              </a:rPr>
              <a:t>S </a:t>
            </a:r>
            <a:r>
              <a:rPr lang="zh-CN" altLang="en-US" b="0" i="0" dirty="0">
                <a:solidFill>
                  <a:srgbClr val="121212"/>
                </a:solidFill>
                <a:effectLst/>
                <a:latin typeface="-apple-system"/>
              </a:rPr>
              <a:t>是步长。</a:t>
            </a:r>
          </a:p>
          <a:p>
            <a:pPr algn="l"/>
            <a:r>
              <a:rPr lang="zh-CN" altLang="en-US" b="0" i="0" dirty="0">
                <a:solidFill>
                  <a:srgbClr val="121212"/>
                </a:solidFill>
                <a:effectLst/>
                <a:latin typeface="-apple-system"/>
              </a:rPr>
              <a:t>输出特征图大小计算公式 </a:t>
            </a:r>
            <a:r>
              <a:rPr lang="en-US" altLang="zh-CN" b="0" i="0" dirty="0">
                <a:solidFill>
                  <a:srgbClr val="121212"/>
                </a:solidFill>
                <a:effectLst/>
                <a:latin typeface="-apple-system"/>
              </a:rPr>
              <a:t>O = (I + 2P – K) / S + 1</a:t>
            </a:r>
          </a:p>
          <a:p>
            <a:pPr algn="l"/>
            <a:r>
              <a:rPr lang="zh-CN" altLang="en-US" b="0" i="0" dirty="0">
                <a:solidFill>
                  <a:srgbClr val="121212"/>
                </a:solidFill>
                <a:effectLst/>
                <a:latin typeface="-apple-system"/>
              </a:rPr>
              <a:t>参数量：</a:t>
            </a:r>
            <a:r>
              <a:rPr lang="en-US" altLang="zh-CN" b="0" i="0" dirty="0">
                <a:solidFill>
                  <a:srgbClr val="121212"/>
                </a:solidFill>
                <a:effectLst/>
                <a:latin typeface="-apple-system"/>
              </a:rPr>
              <a:t>K*K* </a:t>
            </a:r>
            <a:r>
              <a:rPr lang="zh-CN" altLang="en-US" b="0" i="0" dirty="0">
                <a:solidFill>
                  <a:srgbClr val="121212"/>
                </a:solidFill>
                <a:effectLst/>
                <a:latin typeface="-apple-system"/>
              </a:rPr>
              <a:t>输入的 </a:t>
            </a:r>
            <a:r>
              <a:rPr lang="en-US" altLang="zh-CN" b="0" i="0" dirty="0">
                <a:solidFill>
                  <a:srgbClr val="121212"/>
                </a:solidFill>
                <a:effectLst/>
                <a:latin typeface="-apple-system"/>
              </a:rPr>
              <a:t>channel * </a:t>
            </a:r>
            <a:r>
              <a:rPr lang="zh-CN" altLang="en-US" b="0" i="0" dirty="0">
                <a:solidFill>
                  <a:srgbClr val="121212"/>
                </a:solidFill>
                <a:effectLst/>
                <a:latin typeface="-apple-system"/>
              </a:rPr>
              <a:t>输出的 </a:t>
            </a:r>
            <a:r>
              <a:rPr lang="en-US" altLang="zh-CN" b="0" i="0" dirty="0">
                <a:solidFill>
                  <a:srgbClr val="121212"/>
                </a:solidFill>
                <a:effectLst/>
                <a:latin typeface="-apple-system"/>
              </a:rPr>
              <a:t>channel</a:t>
            </a:r>
          </a:p>
        </p:txBody>
      </p:sp>
      <p:pic>
        <p:nvPicPr>
          <p:cNvPr id="5" name="图片 4" descr="表格&#10;&#10;描述已自动生成">
            <a:extLst>
              <a:ext uri="{FF2B5EF4-FFF2-40B4-BE49-F238E27FC236}">
                <a16:creationId xmlns:a16="http://schemas.microsoft.com/office/drawing/2014/main" id="{1A790CB8-294C-1E35-D26B-4C439AF96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5707" y="-2140"/>
            <a:ext cx="5929953" cy="6860140"/>
          </a:xfrm>
          <a:prstGeom prst="rect">
            <a:avLst/>
          </a:prstGeom>
        </p:spPr>
      </p:pic>
    </p:spTree>
    <p:extLst>
      <p:ext uri="{BB962C8B-B14F-4D97-AF65-F5344CB8AC3E}">
        <p14:creationId xmlns:p14="http://schemas.microsoft.com/office/powerpoint/2010/main" val="1553646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表格&#10;&#10;描述已自动生成">
            <a:extLst>
              <a:ext uri="{FF2B5EF4-FFF2-40B4-BE49-F238E27FC236}">
                <a16:creationId xmlns:a16="http://schemas.microsoft.com/office/drawing/2014/main" id="{D433F3A5-6954-AD81-BA7D-54D84CB1D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79"/>
            <a:ext cx="6096000" cy="6873180"/>
          </a:xfrm>
          <a:prstGeom prst="rect">
            <a:avLst/>
          </a:prstGeom>
        </p:spPr>
      </p:pic>
      <p:pic>
        <p:nvPicPr>
          <p:cNvPr id="5" name="图片 4">
            <a:extLst>
              <a:ext uri="{FF2B5EF4-FFF2-40B4-BE49-F238E27FC236}">
                <a16:creationId xmlns:a16="http://schemas.microsoft.com/office/drawing/2014/main" id="{08EF0009-6433-92F0-A7CC-A963945ED0A4}"/>
              </a:ext>
            </a:extLst>
          </p:cNvPr>
          <p:cNvPicPr>
            <a:picLocks noChangeAspect="1"/>
          </p:cNvPicPr>
          <p:nvPr/>
        </p:nvPicPr>
        <p:blipFill>
          <a:blip r:embed="rId3"/>
          <a:stretch>
            <a:fillRect/>
          </a:stretch>
        </p:blipFill>
        <p:spPr>
          <a:xfrm>
            <a:off x="6096000" y="2310785"/>
            <a:ext cx="5976981" cy="2236430"/>
          </a:xfrm>
          <a:prstGeom prst="rect">
            <a:avLst/>
          </a:prstGeom>
        </p:spPr>
      </p:pic>
    </p:spTree>
    <p:extLst>
      <p:ext uri="{BB962C8B-B14F-4D97-AF65-F5344CB8AC3E}">
        <p14:creationId xmlns:p14="http://schemas.microsoft.com/office/powerpoint/2010/main" val="3684768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3D5C33B-1B3C-9FE7-A039-88DD8D3BDCB8}"/>
              </a:ext>
            </a:extLst>
          </p:cNvPr>
          <p:cNvPicPr>
            <a:picLocks noChangeAspect="1"/>
          </p:cNvPicPr>
          <p:nvPr/>
        </p:nvPicPr>
        <p:blipFill rotWithShape="1">
          <a:blip r:embed="rId2"/>
          <a:srcRect r="22335"/>
          <a:stretch/>
        </p:blipFill>
        <p:spPr>
          <a:xfrm>
            <a:off x="748051" y="620973"/>
            <a:ext cx="10881242" cy="6237027"/>
          </a:xfrm>
          <a:prstGeom prst="rect">
            <a:avLst/>
          </a:prstGeom>
        </p:spPr>
      </p:pic>
      <p:sp>
        <p:nvSpPr>
          <p:cNvPr id="4" name="文本框 3">
            <a:extLst>
              <a:ext uri="{FF2B5EF4-FFF2-40B4-BE49-F238E27FC236}">
                <a16:creationId xmlns:a16="http://schemas.microsoft.com/office/drawing/2014/main" id="{7CED6B2B-28D4-4771-27E8-ECA1493D9850}"/>
              </a:ext>
            </a:extLst>
          </p:cNvPr>
          <p:cNvSpPr txBox="1"/>
          <p:nvPr/>
        </p:nvSpPr>
        <p:spPr>
          <a:xfrm>
            <a:off x="573206" y="150125"/>
            <a:ext cx="1798890" cy="369332"/>
          </a:xfrm>
          <a:prstGeom prst="rect">
            <a:avLst/>
          </a:prstGeom>
          <a:noFill/>
        </p:spPr>
        <p:txBody>
          <a:bodyPr wrap="none" rtlCol="0">
            <a:spAutoFit/>
          </a:bodyPr>
          <a:lstStyle/>
          <a:p>
            <a:r>
              <a:rPr lang="zh-CN" altLang="en-US" dirty="0"/>
              <a:t>拼接起来 *</a:t>
            </a:r>
            <a:r>
              <a:rPr lang="en-US" altLang="zh-CN" dirty="0"/>
              <a:t>layer </a:t>
            </a:r>
            <a:endParaRPr lang="zh-CN" altLang="en-US" dirty="0"/>
          </a:p>
        </p:txBody>
      </p:sp>
    </p:spTree>
    <p:extLst>
      <p:ext uri="{BB962C8B-B14F-4D97-AF65-F5344CB8AC3E}">
        <p14:creationId xmlns:p14="http://schemas.microsoft.com/office/powerpoint/2010/main" val="1936452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A74E547-FEBC-F0ED-B0E8-5BCC6C6308D7}"/>
              </a:ext>
            </a:extLst>
          </p:cNvPr>
          <p:cNvPicPr>
            <a:picLocks noChangeAspect="1"/>
          </p:cNvPicPr>
          <p:nvPr/>
        </p:nvPicPr>
        <p:blipFill>
          <a:blip r:embed="rId2"/>
          <a:stretch>
            <a:fillRect/>
          </a:stretch>
        </p:blipFill>
        <p:spPr>
          <a:xfrm>
            <a:off x="17702" y="1107428"/>
            <a:ext cx="12156596" cy="4643144"/>
          </a:xfrm>
          <a:prstGeom prst="rect">
            <a:avLst/>
          </a:prstGeom>
        </p:spPr>
      </p:pic>
      <p:sp>
        <p:nvSpPr>
          <p:cNvPr id="4" name="文本框 3">
            <a:extLst>
              <a:ext uri="{FF2B5EF4-FFF2-40B4-BE49-F238E27FC236}">
                <a16:creationId xmlns:a16="http://schemas.microsoft.com/office/drawing/2014/main" id="{DF71EEEF-20A2-DF06-0AE3-12A2414A9A9D}"/>
              </a:ext>
            </a:extLst>
          </p:cNvPr>
          <p:cNvSpPr txBox="1"/>
          <p:nvPr/>
        </p:nvSpPr>
        <p:spPr>
          <a:xfrm>
            <a:off x="388961" y="6257499"/>
            <a:ext cx="3116559" cy="369332"/>
          </a:xfrm>
          <a:prstGeom prst="rect">
            <a:avLst/>
          </a:prstGeom>
          <a:noFill/>
        </p:spPr>
        <p:txBody>
          <a:bodyPr wrap="none" rtlCol="0">
            <a:spAutoFit/>
          </a:bodyPr>
          <a:lstStyle/>
          <a:p>
            <a:r>
              <a:rPr lang="en-US" altLang="zh-CN" dirty="0"/>
              <a:t>Stage = </a:t>
            </a:r>
            <a:r>
              <a:rPr lang="zh-CN" altLang="en-US" dirty="0"/>
              <a:t>块 </a:t>
            </a:r>
            <a:r>
              <a:rPr lang="en-US" altLang="zh-CN" dirty="0"/>
              <a:t>block = </a:t>
            </a:r>
            <a:r>
              <a:rPr lang="zh-CN" altLang="en-US" dirty="0"/>
              <a:t>卷积</a:t>
            </a:r>
            <a:r>
              <a:rPr lang="en-US" altLang="zh-CN" dirty="0"/>
              <a:t>+</a:t>
            </a:r>
            <a:r>
              <a:rPr lang="en-US" altLang="zh-CN" dirty="0" err="1"/>
              <a:t>relu</a:t>
            </a:r>
            <a:endParaRPr lang="zh-CN" altLang="en-US" dirty="0"/>
          </a:p>
        </p:txBody>
      </p:sp>
    </p:spTree>
    <p:extLst>
      <p:ext uri="{BB962C8B-B14F-4D97-AF65-F5344CB8AC3E}">
        <p14:creationId xmlns:p14="http://schemas.microsoft.com/office/powerpoint/2010/main" val="3843309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0945829-10DC-05C9-3504-21280AFB0F48}"/>
              </a:ext>
            </a:extLst>
          </p:cNvPr>
          <p:cNvPicPr>
            <a:picLocks noChangeAspect="1"/>
          </p:cNvPicPr>
          <p:nvPr/>
        </p:nvPicPr>
        <p:blipFill>
          <a:blip r:embed="rId2"/>
          <a:stretch>
            <a:fillRect/>
          </a:stretch>
        </p:blipFill>
        <p:spPr>
          <a:xfrm>
            <a:off x="252483" y="620973"/>
            <a:ext cx="11652119" cy="6237027"/>
          </a:xfrm>
          <a:prstGeom prst="rect">
            <a:avLst/>
          </a:prstGeom>
        </p:spPr>
      </p:pic>
    </p:spTree>
    <p:extLst>
      <p:ext uri="{BB962C8B-B14F-4D97-AF65-F5344CB8AC3E}">
        <p14:creationId xmlns:p14="http://schemas.microsoft.com/office/powerpoint/2010/main" val="1787936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图示&#10;&#10;描述已自动生成">
            <a:extLst>
              <a:ext uri="{FF2B5EF4-FFF2-40B4-BE49-F238E27FC236}">
                <a16:creationId xmlns:a16="http://schemas.microsoft.com/office/drawing/2014/main" id="{EAF37225-B708-09D8-C3D4-08A86CBA1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393" y="643466"/>
            <a:ext cx="10413214" cy="5571067"/>
          </a:xfrm>
          <a:prstGeom prst="rect">
            <a:avLst/>
          </a:prstGeom>
        </p:spPr>
      </p:pic>
      <p:sp>
        <p:nvSpPr>
          <p:cNvPr id="4" name="文本框 3">
            <a:extLst>
              <a:ext uri="{FF2B5EF4-FFF2-40B4-BE49-F238E27FC236}">
                <a16:creationId xmlns:a16="http://schemas.microsoft.com/office/drawing/2014/main" id="{0804E50E-1783-83A3-5A27-15753B1F7255}"/>
              </a:ext>
            </a:extLst>
          </p:cNvPr>
          <p:cNvSpPr txBox="1"/>
          <p:nvPr/>
        </p:nvSpPr>
        <p:spPr>
          <a:xfrm>
            <a:off x="8656320" y="6118860"/>
            <a:ext cx="1431802" cy="369332"/>
          </a:xfrm>
          <a:prstGeom prst="rect">
            <a:avLst/>
          </a:prstGeom>
          <a:noFill/>
        </p:spPr>
        <p:txBody>
          <a:bodyPr wrap="none" rtlCol="0">
            <a:spAutoFit/>
          </a:bodyPr>
          <a:lstStyle/>
          <a:p>
            <a:r>
              <a:rPr lang="en-US" altLang="zh-CN" dirty="0"/>
              <a:t>Feature map</a:t>
            </a:r>
            <a:endParaRPr lang="zh-CN" altLang="en-US" dirty="0"/>
          </a:p>
        </p:txBody>
      </p:sp>
      <p:sp>
        <p:nvSpPr>
          <p:cNvPr id="5" name="文本框 4">
            <a:extLst>
              <a:ext uri="{FF2B5EF4-FFF2-40B4-BE49-F238E27FC236}">
                <a16:creationId xmlns:a16="http://schemas.microsoft.com/office/drawing/2014/main" id="{BF78D3BF-79AE-8C39-0F0E-77AE1EDEC95F}"/>
              </a:ext>
            </a:extLst>
          </p:cNvPr>
          <p:cNvSpPr txBox="1"/>
          <p:nvPr/>
        </p:nvSpPr>
        <p:spPr>
          <a:xfrm>
            <a:off x="1432560" y="6345198"/>
            <a:ext cx="6672019" cy="369332"/>
          </a:xfrm>
          <a:prstGeom prst="rect">
            <a:avLst/>
          </a:prstGeom>
          <a:noFill/>
        </p:spPr>
        <p:txBody>
          <a:bodyPr wrap="none" rtlCol="0">
            <a:spAutoFit/>
          </a:bodyPr>
          <a:lstStyle/>
          <a:p>
            <a:r>
              <a:rPr lang="en-US" altLang="zh-CN" dirty="0"/>
              <a:t>3D</a:t>
            </a:r>
            <a:r>
              <a:rPr lang="zh-CN" altLang="en-US" dirty="0"/>
              <a:t>卷积核滑动生成</a:t>
            </a:r>
            <a:r>
              <a:rPr lang="en-US" altLang="zh-CN" dirty="0"/>
              <a:t>Feature map </a:t>
            </a:r>
            <a:r>
              <a:rPr lang="zh-CN" altLang="en-US" dirty="0"/>
              <a:t>生成多个</a:t>
            </a:r>
            <a:r>
              <a:rPr lang="en-US" altLang="zh-CN" dirty="0"/>
              <a:t>feature map</a:t>
            </a:r>
            <a:r>
              <a:rPr lang="zh-CN" altLang="en-US" dirty="0"/>
              <a:t>传给下一行</a:t>
            </a:r>
          </a:p>
        </p:txBody>
      </p:sp>
    </p:spTree>
    <p:extLst>
      <p:ext uri="{BB962C8B-B14F-4D97-AF65-F5344CB8AC3E}">
        <p14:creationId xmlns:p14="http://schemas.microsoft.com/office/powerpoint/2010/main" val="3549064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31E920-8C30-12BE-8911-EEC21062643D}"/>
              </a:ext>
            </a:extLst>
          </p:cNvPr>
          <p:cNvPicPr>
            <a:picLocks noChangeAspect="1"/>
          </p:cNvPicPr>
          <p:nvPr/>
        </p:nvPicPr>
        <p:blipFill>
          <a:blip r:embed="rId2"/>
          <a:stretch>
            <a:fillRect/>
          </a:stretch>
        </p:blipFill>
        <p:spPr>
          <a:xfrm>
            <a:off x="608882" y="625809"/>
            <a:ext cx="10974236" cy="6232191"/>
          </a:xfrm>
          <a:prstGeom prst="rect">
            <a:avLst/>
          </a:prstGeom>
        </p:spPr>
      </p:pic>
    </p:spTree>
    <p:extLst>
      <p:ext uri="{BB962C8B-B14F-4D97-AF65-F5344CB8AC3E}">
        <p14:creationId xmlns:p14="http://schemas.microsoft.com/office/powerpoint/2010/main" val="2735076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599254-4157-357E-3260-92132A130461}"/>
              </a:ext>
            </a:extLst>
          </p:cNvPr>
          <p:cNvPicPr>
            <a:picLocks noChangeAspect="1"/>
          </p:cNvPicPr>
          <p:nvPr/>
        </p:nvPicPr>
        <p:blipFill>
          <a:blip r:embed="rId2"/>
          <a:stretch>
            <a:fillRect/>
          </a:stretch>
        </p:blipFill>
        <p:spPr>
          <a:xfrm>
            <a:off x="1674779" y="0"/>
            <a:ext cx="8842442" cy="6858000"/>
          </a:xfrm>
          <a:prstGeom prst="rect">
            <a:avLst/>
          </a:prstGeom>
        </p:spPr>
      </p:pic>
    </p:spTree>
    <p:extLst>
      <p:ext uri="{BB962C8B-B14F-4D97-AF65-F5344CB8AC3E}">
        <p14:creationId xmlns:p14="http://schemas.microsoft.com/office/powerpoint/2010/main" val="1688768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583C9369-50D8-CDC0-5E54-007DD53594FC}"/>
              </a:ext>
            </a:extLst>
          </p:cNvPr>
          <p:cNvGraphicFramePr>
            <a:graphicFrameLocks noGrp="1"/>
          </p:cNvGraphicFramePr>
          <p:nvPr>
            <p:extLst>
              <p:ext uri="{D42A27DB-BD31-4B8C-83A1-F6EECF244321}">
                <p14:modId xmlns:p14="http://schemas.microsoft.com/office/powerpoint/2010/main" val="3321116515"/>
              </p:ext>
            </p:extLst>
          </p:nvPr>
        </p:nvGraphicFramePr>
        <p:xfrm>
          <a:off x="1793164" y="1490764"/>
          <a:ext cx="8128000" cy="29667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639215182"/>
                    </a:ext>
                  </a:extLst>
                </a:gridCol>
                <a:gridCol w="2032000">
                  <a:extLst>
                    <a:ext uri="{9D8B030D-6E8A-4147-A177-3AD203B41FA5}">
                      <a16:colId xmlns:a16="http://schemas.microsoft.com/office/drawing/2014/main" val="1984947921"/>
                    </a:ext>
                  </a:extLst>
                </a:gridCol>
                <a:gridCol w="2032000">
                  <a:extLst>
                    <a:ext uri="{9D8B030D-6E8A-4147-A177-3AD203B41FA5}">
                      <a16:colId xmlns:a16="http://schemas.microsoft.com/office/drawing/2014/main" val="1458226098"/>
                    </a:ext>
                  </a:extLst>
                </a:gridCol>
                <a:gridCol w="2032000">
                  <a:extLst>
                    <a:ext uri="{9D8B030D-6E8A-4147-A177-3AD203B41FA5}">
                      <a16:colId xmlns:a16="http://schemas.microsoft.com/office/drawing/2014/main" val="3958528915"/>
                    </a:ext>
                  </a:extLst>
                </a:gridCol>
              </a:tblGrid>
              <a:tr h="370840">
                <a:tc>
                  <a:txBody>
                    <a:bodyPr/>
                    <a:lstStyle/>
                    <a:p>
                      <a:r>
                        <a:rPr lang="zh-CN" altLang="en-US" dirty="0"/>
                        <a:t>模型名称</a:t>
                      </a:r>
                    </a:p>
                  </a:txBody>
                  <a:tcPr/>
                </a:tc>
                <a:tc>
                  <a:txBody>
                    <a:bodyPr/>
                    <a:lstStyle/>
                    <a:p>
                      <a:r>
                        <a:rPr lang="zh-CN" altLang="en-US" dirty="0"/>
                        <a:t>运行时间</a:t>
                      </a:r>
                    </a:p>
                  </a:txBody>
                  <a:tcPr/>
                </a:tc>
                <a:tc>
                  <a:txBody>
                    <a:bodyPr/>
                    <a:lstStyle/>
                    <a:p>
                      <a:r>
                        <a:rPr lang="zh-CN" altLang="en-US" dirty="0"/>
                        <a:t>参数量</a:t>
                      </a:r>
                    </a:p>
                  </a:txBody>
                  <a:tcPr/>
                </a:tc>
                <a:tc>
                  <a:txBody>
                    <a:bodyPr/>
                    <a:lstStyle/>
                    <a:p>
                      <a:endParaRPr lang="zh-CN" altLang="en-US"/>
                    </a:p>
                  </a:txBody>
                  <a:tcPr/>
                </a:tc>
                <a:extLst>
                  <a:ext uri="{0D108BD9-81ED-4DB2-BD59-A6C34878D82A}">
                    <a16:rowId xmlns:a16="http://schemas.microsoft.com/office/drawing/2014/main" val="1064179462"/>
                  </a:ext>
                </a:extLst>
              </a:tr>
              <a:tr h="370840">
                <a:tc>
                  <a:txBody>
                    <a:bodyPr/>
                    <a:lstStyle/>
                    <a:p>
                      <a:r>
                        <a:rPr lang="en-US" altLang="zh-CN" dirty="0" err="1"/>
                        <a:t>alexnet</a:t>
                      </a:r>
                      <a:endParaRPr lang="zh-CN" altLang="en-US" dirty="0"/>
                    </a:p>
                  </a:txBody>
                  <a:tcPr/>
                </a:tc>
                <a:tc>
                  <a:txBody>
                    <a:bodyPr/>
                    <a:lstStyle/>
                    <a:p>
                      <a:r>
                        <a:rPr lang="en-US" altLang="zh-CN" dirty="0"/>
                        <a:t>20</a:t>
                      </a:r>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97901876"/>
                  </a:ext>
                </a:extLst>
              </a:tr>
              <a:tr h="370840">
                <a:tc>
                  <a:txBody>
                    <a:bodyPr/>
                    <a:lstStyle/>
                    <a:p>
                      <a:r>
                        <a:rPr lang="en-US" altLang="zh-CN" dirty="0" err="1"/>
                        <a:t>Vgg</a:t>
                      </a:r>
                      <a:endParaRPr lang="zh-CN" altLang="en-US" dirty="0"/>
                    </a:p>
                  </a:txBody>
                  <a:tcPr/>
                </a:tc>
                <a:tc>
                  <a:txBody>
                    <a:bodyPr/>
                    <a:lstStyle/>
                    <a:p>
                      <a:endParaRPr lang="zh-CN" altLang="en-US" dirty="0"/>
                    </a:p>
                  </a:txBody>
                  <a:tcPr/>
                </a:tc>
                <a:tc>
                  <a:txBody>
                    <a:bodyPr/>
                    <a:lstStyle/>
                    <a:p>
                      <a:r>
                        <a:rPr lang="zh-CN" altLang="en-US" dirty="0"/>
                        <a:t>超多</a:t>
                      </a:r>
                    </a:p>
                  </a:txBody>
                  <a:tcPr/>
                </a:tc>
                <a:tc>
                  <a:txBody>
                    <a:bodyPr/>
                    <a:lstStyle/>
                    <a:p>
                      <a:endParaRPr lang="zh-CN" altLang="en-US"/>
                    </a:p>
                  </a:txBody>
                  <a:tcPr/>
                </a:tc>
                <a:extLst>
                  <a:ext uri="{0D108BD9-81ED-4DB2-BD59-A6C34878D82A}">
                    <a16:rowId xmlns:a16="http://schemas.microsoft.com/office/drawing/2014/main" val="548786073"/>
                  </a:ext>
                </a:extLst>
              </a:tr>
              <a:tr h="370840">
                <a:tc>
                  <a:txBody>
                    <a:bodyPr/>
                    <a:lstStyle/>
                    <a:p>
                      <a:r>
                        <a:rPr lang="en-US" altLang="zh-CN" dirty="0" err="1"/>
                        <a:t>nin</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740283957"/>
                  </a:ext>
                </a:extLst>
              </a:tr>
              <a:tr h="370840">
                <a:tc>
                  <a:txBody>
                    <a:bodyPr/>
                    <a:lstStyle/>
                    <a:p>
                      <a:r>
                        <a:rPr lang="en-US" altLang="zh-CN" dirty="0" err="1"/>
                        <a:t>googlenet</a:t>
                      </a:r>
                      <a:endParaRPr lang="zh-CN" altLang="en-US" dirty="0"/>
                    </a:p>
                  </a:txBody>
                  <a:tcPr/>
                </a:tc>
                <a:tc>
                  <a:txBody>
                    <a:bodyPr/>
                    <a:lstStyle/>
                    <a:p>
                      <a:r>
                        <a:rPr lang="en-US" altLang="zh-CN" dirty="0"/>
                        <a:t>18min 36s</a:t>
                      </a:r>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668144514"/>
                  </a:ext>
                </a:extLst>
              </a:tr>
              <a:tr h="370840">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454002414"/>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613515410"/>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2077597315"/>
                  </a:ext>
                </a:extLst>
              </a:tr>
            </a:tbl>
          </a:graphicData>
        </a:graphic>
      </p:graphicFrame>
    </p:spTree>
    <p:extLst>
      <p:ext uri="{BB962C8B-B14F-4D97-AF65-F5344CB8AC3E}">
        <p14:creationId xmlns:p14="http://schemas.microsoft.com/office/powerpoint/2010/main" val="953607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954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文本, 日程表&#10;&#10;描述已自动生成">
            <a:extLst>
              <a:ext uri="{FF2B5EF4-FFF2-40B4-BE49-F238E27FC236}">
                <a16:creationId xmlns:a16="http://schemas.microsoft.com/office/drawing/2014/main" id="{69B748AF-2F3F-EA77-7A1B-23BEE2FBD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5585"/>
            <a:ext cx="12192000" cy="3926829"/>
          </a:xfrm>
          <a:prstGeom prst="rect">
            <a:avLst/>
          </a:prstGeom>
        </p:spPr>
      </p:pic>
      <p:sp>
        <p:nvSpPr>
          <p:cNvPr id="2" name="文本框 1">
            <a:extLst>
              <a:ext uri="{FF2B5EF4-FFF2-40B4-BE49-F238E27FC236}">
                <a16:creationId xmlns:a16="http://schemas.microsoft.com/office/drawing/2014/main" id="{7BC5BD3B-8440-58C5-6826-177F55B30039}"/>
              </a:ext>
            </a:extLst>
          </p:cNvPr>
          <p:cNvSpPr txBox="1"/>
          <p:nvPr/>
        </p:nvSpPr>
        <p:spPr>
          <a:xfrm>
            <a:off x="8018060" y="1132763"/>
            <a:ext cx="992579" cy="369332"/>
          </a:xfrm>
          <a:prstGeom prst="rect">
            <a:avLst/>
          </a:prstGeom>
          <a:noFill/>
        </p:spPr>
        <p:txBody>
          <a:bodyPr wrap="none" rtlCol="0">
            <a:spAutoFit/>
          </a:bodyPr>
          <a:lstStyle/>
          <a:p>
            <a:r>
              <a:rPr lang="zh-CN" altLang="en-US" dirty="0"/>
              <a:t>深</a:t>
            </a:r>
            <a:r>
              <a:rPr lang="en-US" altLang="zh-CN" dirty="0"/>
              <a:t>-</a:t>
            </a:r>
            <a:r>
              <a:rPr lang="zh-CN" altLang="en-US" dirty="0"/>
              <a:t>牛人</a:t>
            </a:r>
          </a:p>
        </p:txBody>
      </p:sp>
      <p:sp>
        <p:nvSpPr>
          <p:cNvPr id="4" name="文本框 3">
            <a:extLst>
              <a:ext uri="{FF2B5EF4-FFF2-40B4-BE49-F238E27FC236}">
                <a16:creationId xmlns:a16="http://schemas.microsoft.com/office/drawing/2014/main" id="{AC54448A-2056-BD27-E729-05002A538A9B}"/>
              </a:ext>
            </a:extLst>
          </p:cNvPr>
          <p:cNvSpPr txBox="1"/>
          <p:nvPr/>
        </p:nvSpPr>
        <p:spPr>
          <a:xfrm>
            <a:off x="402609" y="5602406"/>
            <a:ext cx="415498" cy="369332"/>
          </a:xfrm>
          <a:prstGeom prst="rect">
            <a:avLst/>
          </a:prstGeom>
          <a:noFill/>
        </p:spPr>
        <p:txBody>
          <a:bodyPr wrap="none" rtlCol="0">
            <a:spAutoFit/>
          </a:bodyPr>
          <a:lstStyle/>
          <a:p>
            <a:r>
              <a:rPr lang="zh-CN" altLang="en-US" dirty="0"/>
              <a:t>宽</a:t>
            </a:r>
          </a:p>
        </p:txBody>
      </p:sp>
      <p:sp>
        <p:nvSpPr>
          <p:cNvPr id="5" name="文本框 4">
            <a:extLst>
              <a:ext uri="{FF2B5EF4-FFF2-40B4-BE49-F238E27FC236}">
                <a16:creationId xmlns:a16="http://schemas.microsoft.com/office/drawing/2014/main" id="{36142AC7-827E-AC6B-2643-16F622A19883}"/>
              </a:ext>
            </a:extLst>
          </p:cNvPr>
          <p:cNvSpPr txBox="1"/>
          <p:nvPr/>
        </p:nvSpPr>
        <p:spPr>
          <a:xfrm>
            <a:off x="2497541" y="5602406"/>
            <a:ext cx="1107996" cy="369332"/>
          </a:xfrm>
          <a:prstGeom prst="rect">
            <a:avLst/>
          </a:prstGeom>
          <a:noFill/>
        </p:spPr>
        <p:txBody>
          <a:bodyPr wrap="none" rtlCol="0">
            <a:spAutoFit/>
          </a:bodyPr>
          <a:lstStyle/>
          <a:p>
            <a:r>
              <a:rPr lang="zh-CN" altLang="en-US" dirty="0"/>
              <a:t>模块变？</a:t>
            </a:r>
          </a:p>
        </p:txBody>
      </p:sp>
    </p:spTree>
    <p:extLst>
      <p:ext uri="{BB962C8B-B14F-4D97-AF65-F5344CB8AC3E}">
        <p14:creationId xmlns:p14="http://schemas.microsoft.com/office/powerpoint/2010/main" val="1911469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形用户界面&#10;&#10;描述已自动生成">
            <a:extLst>
              <a:ext uri="{FF2B5EF4-FFF2-40B4-BE49-F238E27FC236}">
                <a16:creationId xmlns:a16="http://schemas.microsoft.com/office/drawing/2014/main" id="{09376341-68C2-9756-155B-06437CDE2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35030"/>
            <a:ext cx="12192000" cy="2187939"/>
          </a:xfrm>
          <a:prstGeom prst="rect">
            <a:avLst/>
          </a:prstGeom>
        </p:spPr>
      </p:pic>
      <p:sp>
        <p:nvSpPr>
          <p:cNvPr id="5" name="文本框 4">
            <a:extLst>
              <a:ext uri="{FF2B5EF4-FFF2-40B4-BE49-F238E27FC236}">
                <a16:creationId xmlns:a16="http://schemas.microsoft.com/office/drawing/2014/main" id="{9F8FB8A3-3CDA-73CC-EA4E-F9F1E08DCF27}"/>
              </a:ext>
            </a:extLst>
          </p:cNvPr>
          <p:cNvSpPr txBox="1"/>
          <p:nvPr/>
        </p:nvSpPr>
        <p:spPr>
          <a:xfrm>
            <a:off x="2705669" y="4522969"/>
            <a:ext cx="6161964" cy="1754326"/>
          </a:xfrm>
          <a:prstGeom prst="rect">
            <a:avLst/>
          </a:prstGeom>
          <a:noFill/>
        </p:spPr>
        <p:txBody>
          <a:bodyPr wrap="square">
            <a:spAutoFit/>
          </a:bodyPr>
          <a:lstStyle/>
          <a:p>
            <a:r>
              <a:rPr lang="zh-CN" altLang="en-US" dirty="0"/>
              <a:t>视频看我标出来红色的这些就可以了</a:t>
            </a:r>
            <a:r>
              <a:rPr lang="en-US" altLang="zh-CN" dirty="0"/>
              <a:t>@Doppio </a:t>
            </a:r>
          </a:p>
          <a:p>
            <a:endParaRPr lang="en-US" altLang="zh-CN" dirty="0"/>
          </a:p>
          <a:p>
            <a:r>
              <a:rPr lang="zh-CN" altLang="en-US" dirty="0"/>
              <a:t>每当看到一个新模型的时候，一定要反复问自己，</a:t>
            </a:r>
            <a:endParaRPr lang="en-US" altLang="zh-CN" dirty="0"/>
          </a:p>
          <a:p>
            <a:r>
              <a:rPr lang="en-US" altLang="zh-CN"/>
              <a:t>a. </a:t>
            </a:r>
            <a:r>
              <a:rPr lang="zh-CN" altLang="en-US"/>
              <a:t>这个</a:t>
            </a:r>
            <a:r>
              <a:rPr lang="zh-CN" altLang="en-US" dirty="0"/>
              <a:t>模型为什么这么设计，</a:t>
            </a:r>
            <a:endParaRPr lang="en-US" altLang="zh-CN" dirty="0"/>
          </a:p>
          <a:p>
            <a:r>
              <a:rPr lang="en-US" altLang="zh-CN" dirty="0"/>
              <a:t>b. </a:t>
            </a:r>
            <a:r>
              <a:rPr lang="zh-CN" altLang="en-US" dirty="0"/>
              <a:t>这么设计能解决什么问题，</a:t>
            </a:r>
            <a:endParaRPr lang="en-US" altLang="zh-CN" dirty="0"/>
          </a:p>
          <a:p>
            <a:r>
              <a:rPr lang="en-US" altLang="zh-CN" dirty="0"/>
              <a:t>c. </a:t>
            </a:r>
            <a:r>
              <a:rPr lang="zh-CN" altLang="en-US" dirty="0"/>
              <a:t>这个设计和之前的工作有什么不一样的地方，</a:t>
            </a:r>
          </a:p>
        </p:txBody>
      </p:sp>
    </p:spTree>
    <p:extLst>
      <p:ext uri="{BB962C8B-B14F-4D97-AF65-F5344CB8AC3E}">
        <p14:creationId xmlns:p14="http://schemas.microsoft.com/office/powerpoint/2010/main" val="1568226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0447FFE-677C-AC98-3F63-B932A2C34752}"/>
              </a:ext>
            </a:extLst>
          </p:cNvPr>
          <p:cNvSpPr txBox="1"/>
          <p:nvPr/>
        </p:nvSpPr>
        <p:spPr>
          <a:xfrm>
            <a:off x="0" y="711200"/>
            <a:ext cx="4243480" cy="563231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NIN </a:t>
            </a:r>
          </a:p>
          <a:p>
            <a:r>
              <a:rPr lang="zh-CN" altLang="en-US" dirty="0">
                <a:latin typeface="Times New Roman" panose="02020603050405020304" pitchFamily="18" charset="0"/>
                <a:cs typeface="Times New Roman" panose="02020603050405020304" pitchFamily="18" charset="0"/>
              </a:rPr>
              <a:t>引入：</a:t>
            </a:r>
            <a:r>
              <a:rPr lang="en-US" altLang="zh-CN" dirty="0" err="1">
                <a:latin typeface="Times New Roman" panose="02020603050405020304" pitchFamily="18" charset="0"/>
                <a:cs typeface="Times New Roman" panose="02020603050405020304" pitchFamily="18" charset="0"/>
              </a:rPr>
              <a:t>Vgg</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alexnet</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最后全连接层</a:t>
            </a:r>
            <a:r>
              <a:rPr lang="en-US" altLang="zh-CN" dirty="0">
                <a:latin typeface="Times New Roman" panose="02020603050405020304" pitchFamily="18" charset="0"/>
                <a:cs typeface="Times New Roman" panose="02020603050405020304" pitchFamily="18" charset="0"/>
              </a:rPr>
              <a:t>4096</a:t>
            </a:r>
            <a:r>
              <a:rPr lang="zh-CN" altLang="en-US" dirty="0">
                <a:latin typeface="Times New Roman" panose="02020603050405020304" pitchFamily="18" charset="0"/>
                <a:cs typeface="Times New Roman" panose="02020603050405020304" pitchFamily="18" charset="0"/>
              </a:rPr>
              <a:t>个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带来过拟合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全链接层：输入通道*输出通道*窗口长*窗口宽</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err="1">
                <a:latin typeface="Times New Roman" panose="02020603050405020304" pitchFamily="18" charset="0"/>
                <a:cs typeface="Times New Roman" panose="02020603050405020304" pitchFamily="18" charset="0"/>
              </a:rPr>
              <a:t>LeNet</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最后一个卷积层输出通道数</a:t>
            </a:r>
            <a:r>
              <a:rPr lang="en-US" altLang="zh-CN" dirty="0">
                <a:latin typeface="Times New Roman" panose="02020603050405020304" pitchFamily="18" charset="0"/>
                <a:cs typeface="Times New Roman" panose="02020603050405020304" pitchFamily="18" charset="0"/>
              </a:rPr>
              <a:t>16*5*5*120 </a:t>
            </a:r>
            <a:r>
              <a:rPr lang="zh-CN" altLang="en-US" dirty="0">
                <a:latin typeface="Times New Roman" panose="02020603050405020304" pitchFamily="18" charset="0"/>
                <a:cs typeface="Times New Roman" panose="02020603050405020304" pitchFamily="18" charset="0"/>
              </a:rPr>
              <a:t>输出隐含层</a:t>
            </a:r>
            <a:r>
              <a:rPr lang="en-US" altLang="zh-CN" dirty="0">
                <a:latin typeface="Times New Roman" panose="02020603050405020304" pitchFamily="18" charset="0"/>
                <a:cs typeface="Times New Roman" panose="02020603050405020304" pitchFamily="18" charset="0"/>
              </a:rPr>
              <a:t> = 48k</a:t>
            </a:r>
          </a:p>
          <a:p>
            <a:r>
              <a:rPr lang="en-US" altLang="zh-CN" dirty="0" err="1">
                <a:latin typeface="Times New Roman" panose="02020603050405020304" pitchFamily="18" charset="0"/>
                <a:cs typeface="Times New Roman" panose="02020603050405020304" pitchFamily="18" charset="0"/>
              </a:rPr>
              <a:t>AlexNet</a:t>
            </a:r>
            <a:r>
              <a:rPr lang="en-US" altLang="zh-CN" dirty="0">
                <a:latin typeface="Times New Roman" panose="02020603050405020304" pitchFamily="18" charset="0"/>
                <a:cs typeface="Times New Roman" panose="02020603050405020304" pitchFamily="18" charset="0"/>
              </a:rPr>
              <a:t> = 256 * 5 * 5 *4096 = 26M</a:t>
            </a:r>
          </a:p>
          <a:p>
            <a:r>
              <a:rPr lang="en-US" altLang="zh-CN" dirty="0">
                <a:latin typeface="Times New Roman" panose="02020603050405020304" pitchFamily="18" charset="0"/>
                <a:cs typeface="Times New Roman" panose="02020603050405020304" pitchFamily="18" charset="0"/>
              </a:rPr>
              <a:t>VGG = 512 * 7 * 7 *4096 = 102M</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NIN - </a:t>
            </a:r>
            <a:r>
              <a:rPr lang="zh-CN" altLang="en-US" dirty="0">
                <a:latin typeface="Times New Roman" panose="02020603050405020304" pitchFamily="18" charset="0"/>
                <a:cs typeface="Times New Roman" panose="02020603050405020304" pitchFamily="18" charset="0"/>
              </a:rPr>
              <a:t>完全不要全连接层，用卷积层替代掉</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不改变输入形状，也不改变通道数。</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的卷积层，当作全连接层来用的。</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NIN</a:t>
            </a:r>
            <a:r>
              <a:rPr lang="zh-CN" altLang="en-US" dirty="0">
                <a:latin typeface="Times New Roman" panose="02020603050405020304" pitchFamily="18" charset="0"/>
                <a:cs typeface="Times New Roman" panose="02020603050405020304" pitchFamily="18" charset="0"/>
              </a:rPr>
              <a:t>块</a:t>
            </a:r>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6A2F68A4-BBC2-F378-42DC-32764B525F8F}"/>
              </a:ext>
            </a:extLst>
          </p:cNvPr>
          <p:cNvPicPr>
            <a:picLocks noChangeAspect="1"/>
          </p:cNvPicPr>
          <p:nvPr/>
        </p:nvPicPr>
        <p:blipFill rotWithShape="1">
          <a:blip r:embed="rId2"/>
          <a:srcRect l="4079" t="13222" r="8956" b="20910"/>
          <a:stretch/>
        </p:blipFill>
        <p:spPr>
          <a:xfrm>
            <a:off x="4118484" y="1412543"/>
            <a:ext cx="8073516" cy="4271751"/>
          </a:xfrm>
          <a:prstGeom prst="rect">
            <a:avLst/>
          </a:prstGeom>
        </p:spPr>
      </p:pic>
    </p:spTree>
    <p:extLst>
      <p:ext uri="{BB962C8B-B14F-4D97-AF65-F5344CB8AC3E}">
        <p14:creationId xmlns:p14="http://schemas.microsoft.com/office/powerpoint/2010/main" val="1614097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80E6B5-D22D-F29B-BBC2-87A347CBFF97}"/>
              </a:ext>
            </a:extLst>
          </p:cNvPr>
          <p:cNvSpPr txBox="1"/>
          <p:nvPr/>
        </p:nvSpPr>
        <p:spPr>
          <a:xfrm>
            <a:off x="272957" y="936010"/>
            <a:ext cx="4756244" cy="4985980"/>
          </a:xfrm>
          <a:prstGeom prst="rect">
            <a:avLst/>
          </a:prstGeom>
          <a:noFill/>
        </p:spPr>
        <p:txBody>
          <a:bodyPr wrap="square" rtlCol="0">
            <a:spAutoFit/>
          </a:bodyPr>
          <a:lstStyle/>
          <a:p>
            <a:r>
              <a:rPr lang="en-US" altLang="zh-CN" sz="2400" b="1" dirty="0">
                <a:effectLst>
                  <a:outerShdw blurRad="38100" dist="38100" dir="2700000" algn="tl">
                    <a:srgbClr val="000000">
                      <a:alpha val="43137"/>
                    </a:srgbClr>
                  </a:outerShdw>
                </a:effectLst>
              </a:rPr>
              <a:t>NIN</a:t>
            </a:r>
            <a:r>
              <a:rPr lang="zh-CN" altLang="en-US" sz="2400" b="1" dirty="0">
                <a:effectLst>
                  <a:outerShdw blurRad="38100" dist="38100" dir="2700000" algn="tl">
                    <a:srgbClr val="000000">
                      <a:alpha val="43137"/>
                    </a:srgbClr>
                  </a:outerShdw>
                </a:effectLst>
              </a:rPr>
              <a:t>架构</a:t>
            </a:r>
            <a:endParaRPr lang="en-US" altLang="zh-CN" sz="2400" b="1" dirty="0">
              <a:effectLst>
                <a:outerShdw blurRad="38100" dist="38100" dir="2700000" algn="tl">
                  <a:srgbClr val="000000">
                    <a:alpha val="43137"/>
                  </a:srgbClr>
                </a:outerShdw>
              </a:effectLst>
            </a:endParaRPr>
          </a:p>
          <a:p>
            <a:endParaRPr lang="en-US" altLang="zh-CN" dirty="0"/>
          </a:p>
          <a:p>
            <a:pPr marL="285750" indent="-285750">
              <a:buFont typeface="Arial" panose="020B0604020202020204" pitchFamily="34" charset="0"/>
              <a:buChar char="•"/>
            </a:pPr>
            <a:r>
              <a:rPr lang="zh-CN" altLang="en-US" dirty="0"/>
              <a:t>无全连接层</a:t>
            </a:r>
            <a:endParaRPr lang="en-US" altLang="zh-CN" dirty="0"/>
          </a:p>
          <a:p>
            <a:pPr marL="285750" indent="-285750">
              <a:buFont typeface="Arial" panose="020B0604020202020204" pitchFamily="34" charset="0"/>
              <a:buChar char="•"/>
            </a:pPr>
            <a:r>
              <a:rPr lang="zh-CN" altLang="en-US" dirty="0"/>
              <a:t>交替使用</a:t>
            </a:r>
            <a:r>
              <a:rPr lang="en-US" altLang="zh-CN" dirty="0"/>
              <a:t>NIN</a:t>
            </a:r>
            <a:r>
              <a:rPr lang="zh-CN" altLang="en-US" dirty="0"/>
              <a:t>块和步幅为</a:t>
            </a:r>
            <a:r>
              <a:rPr lang="en-US" altLang="zh-CN" dirty="0"/>
              <a:t>2</a:t>
            </a:r>
            <a:r>
              <a:rPr lang="zh-CN" altLang="en-US" dirty="0"/>
              <a:t>的最大池化层</a:t>
            </a:r>
            <a:endParaRPr lang="en-US" altLang="zh-CN" dirty="0"/>
          </a:p>
          <a:p>
            <a:pPr marL="285750" indent="-285750">
              <a:buFont typeface="Arial" panose="020B0604020202020204" pitchFamily="34" charset="0"/>
              <a:buChar char="•"/>
            </a:pPr>
            <a:r>
              <a:rPr lang="en-US" altLang="zh-CN" dirty="0"/>
              <a:t>        </a:t>
            </a:r>
            <a:r>
              <a:rPr lang="zh-CN" altLang="en-US" dirty="0"/>
              <a:t>逐步减小高宽和增大通道数</a:t>
            </a:r>
            <a:endParaRPr lang="en-US" altLang="zh-CN" dirty="0"/>
          </a:p>
          <a:p>
            <a:pPr marL="285750" indent="-285750">
              <a:buFont typeface="Arial" panose="020B0604020202020204" pitchFamily="34" charset="0"/>
              <a:buChar char="•"/>
            </a:pPr>
            <a:r>
              <a:rPr lang="zh-CN" altLang="en-US" dirty="0"/>
              <a:t>最后使用全局平均池化层得到输出 </a:t>
            </a:r>
            <a:r>
              <a:rPr lang="en-US" altLang="zh-CN" dirty="0"/>
              <a:t>- </a:t>
            </a:r>
            <a:r>
              <a:rPr lang="zh-CN" altLang="en-US" dirty="0"/>
              <a:t>得到平均值当作类别输出，最后使用</a:t>
            </a:r>
            <a:r>
              <a:rPr lang="en-US" altLang="zh-CN" dirty="0" err="1"/>
              <a:t>softmax</a:t>
            </a:r>
            <a:r>
              <a:rPr lang="zh-CN" altLang="en-US" dirty="0"/>
              <a:t>进行归一化</a:t>
            </a:r>
            <a:endParaRPr lang="en-US" altLang="zh-CN" dirty="0"/>
          </a:p>
          <a:p>
            <a:pPr marL="285750" indent="-285750">
              <a:buFont typeface="Arial" panose="020B0604020202020204" pitchFamily="34" charset="0"/>
              <a:buChar char="•"/>
            </a:pPr>
            <a:r>
              <a:rPr lang="en-US" altLang="zh-CN" dirty="0"/>
              <a:t>         </a:t>
            </a:r>
            <a:r>
              <a:rPr lang="zh-CN" altLang="en-US" dirty="0"/>
              <a:t>其输入通道数是类别数</a:t>
            </a:r>
            <a:endParaRPr lang="en-US" altLang="zh-CN" dirty="0"/>
          </a:p>
          <a:p>
            <a:pPr marL="285750" indent="-285750">
              <a:buFont typeface="Arial" panose="020B0604020202020204" pitchFamily="34" charset="0"/>
              <a:buChar char="•"/>
            </a:pPr>
            <a:endParaRPr lang="en-US" altLang="zh-CN" dirty="0"/>
          </a:p>
          <a:p>
            <a:r>
              <a:rPr lang="zh-CN" altLang="en-US" sz="2400" b="1" dirty="0">
                <a:effectLst>
                  <a:outerShdw blurRad="38100" dist="38100" dir="2700000" algn="tl">
                    <a:srgbClr val="000000">
                      <a:alpha val="43137"/>
                    </a:srgbClr>
                  </a:outerShdw>
                </a:effectLst>
              </a:rPr>
              <a:t>总结</a:t>
            </a:r>
            <a:endParaRPr lang="en-US" altLang="zh-CN" sz="2400" b="1"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altLang="zh-CN" dirty="0"/>
              <a:t>NIN</a:t>
            </a:r>
            <a:r>
              <a:rPr lang="zh-CN" altLang="en-US" dirty="0"/>
              <a:t>块使用卷积层加</a:t>
            </a:r>
            <a:r>
              <a:rPr lang="en-US" altLang="zh-CN" dirty="0"/>
              <a:t>2</a:t>
            </a:r>
            <a:r>
              <a:rPr lang="zh-CN" altLang="en-US" dirty="0"/>
              <a:t>个</a:t>
            </a:r>
            <a:r>
              <a:rPr lang="en-US" altLang="zh-CN" dirty="0"/>
              <a:t>1</a:t>
            </a:r>
            <a:r>
              <a:rPr lang="zh-CN" altLang="en-US" dirty="0"/>
              <a:t>*</a:t>
            </a:r>
            <a:r>
              <a:rPr lang="en-US" altLang="zh-CN" dirty="0"/>
              <a:t>1</a:t>
            </a:r>
            <a:r>
              <a:rPr lang="zh-CN" altLang="en-US" dirty="0"/>
              <a:t>卷积层，  </a:t>
            </a:r>
            <a:endParaRPr lang="en-US" altLang="zh-CN" dirty="0"/>
          </a:p>
          <a:p>
            <a:pPr marL="285750" indent="-285750">
              <a:buFont typeface="Arial" panose="020B0604020202020204" pitchFamily="34" charset="0"/>
              <a:buChar char="•"/>
            </a:pPr>
            <a:r>
              <a:rPr lang="zh-CN" altLang="en-US" dirty="0"/>
              <a:t>       后者对每个像素增加了非线性</a:t>
            </a:r>
            <a:endParaRPr lang="en-US" altLang="zh-CN" dirty="0"/>
          </a:p>
          <a:p>
            <a:pPr marL="285750" indent="-285750">
              <a:buFont typeface="Arial" panose="020B0604020202020204" pitchFamily="34" charset="0"/>
              <a:buChar char="•"/>
            </a:pPr>
            <a:r>
              <a:rPr lang="en-US" altLang="zh-CN" dirty="0"/>
              <a:t>NIN</a:t>
            </a:r>
            <a:r>
              <a:rPr lang="zh-CN" altLang="en-US" dirty="0"/>
              <a:t>使用全局平均池化层来替代</a:t>
            </a:r>
            <a:r>
              <a:rPr lang="en-US" altLang="zh-CN" dirty="0"/>
              <a:t>VGG</a:t>
            </a:r>
            <a:r>
              <a:rPr lang="zh-CN" altLang="en-US" dirty="0"/>
              <a:t>和</a:t>
            </a:r>
            <a:r>
              <a:rPr lang="en-US" altLang="zh-CN" dirty="0" err="1"/>
              <a:t>AlexNet</a:t>
            </a:r>
            <a:r>
              <a:rPr lang="zh-CN" altLang="en-US" dirty="0"/>
              <a:t>中的全连接层</a:t>
            </a:r>
            <a:endParaRPr lang="en-US" altLang="zh-CN" dirty="0"/>
          </a:p>
          <a:p>
            <a:pPr marL="285750" indent="-285750">
              <a:buFont typeface="Arial" panose="020B0604020202020204" pitchFamily="34" charset="0"/>
              <a:buChar char="•"/>
            </a:pPr>
            <a:r>
              <a:rPr lang="zh-CN" altLang="en-US" dirty="0"/>
              <a:t>       不容易过拟合，更少的参数个数</a:t>
            </a:r>
            <a:endParaRPr lang="en-US" altLang="zh-CN" dirty="0"/>
          </a:p>
          <a:p>
            <a:endParaRPr lang="zh-CN" altLang="en-US" dirty="0"/>
          </a:p>
        </p:txBody>
      </p:sp>
      <p:pic>
        <p:nvPicPr>
          <p:cNvPr id="3" name="图片 2">
            <a:extLst>
              <a:ext uri="{FF2B5EF4-FFF2-40B4-BE49-F238E27FC236}">
                <a16:creationId xmlns:a16="http://schemas.microsoft.com/office/drawing/2014/main" id="{CAA715F5-91E0-A8BB-FC40-16228D0A130E}"/>
              </a:ext>
            </a:extLst>
          </p:cNvPr>
          <p:cNvPicPr>
            <a:picLocks noChangeAspect="1"/>
          </p:cNvPicPr>
          <p:nvPr/>
        </p:nvPicPr>
        <p:blipFill rotWithShape="1">
          <a:blip r:embed="rId2"/>
          <a:srcRect l="2263" t="10496" r="37026" b="10917"/>
          <a:stretch/>
        </p:blipFill>
        <p:spPr>
          <a:xfrm>
            <a:off x="5029201" y="634620"/>
            <a:ext cx="7008124" cy="6168789"/>
          </a:xfrm>
          <a:prstGeom prst="rect">
            <a:avLst/>
          </a:prstGeom>
        </p:spPr>
      </p:pic>
    </p:spTree>
    <p:extLst>
      <p:ext uri="{BB962C8B-B14F-4D97-AF65-F5344CB8AC3E}">
        <p14:creationId xmlns:p14="http://schemas.microsoft.com/office/powerpoint/2010/main" val="2848361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F959109-BDDF-09F0-84E5-8ED36554D565}"/>
              </a:ext>
            </a:extLst>
          </p:cNvPr>
          <p:cNvSpPr txBox="1"/>
          <p:nvPr/>
        </p:nvSpPr>
        <p:spPr>
          <a:xfrm>
            <a:off x="0" y="576196"/>
            <a:ext cx="12192000" cy="3970318"/>
          </a:xfrm>
          <a:prstGeom prst="rect">
            <a:avLst/>
          </a:prstGeom>
          <a:noFill/>
        </p:spPr>
        <p:txBody>
          <a:bodyPr wrap="square">
            <a:spAutoFit/>
          </a:bodyPr>
          <a:lstStyle/>
          <a:p>
            <a:pPr marL="342900" indent="-342900">
              <a:buAutoNum type="arabicParenR"/>
            </a:pPr>
            <a:r>
              <a:rPr lang="zh-CN" altLang="en-US" sz="1800" dirty="0"/>
              <a:t>这个模型想要解决的问题？</a:t>
            </a:r>
            <a:endParaRPr lang="en-US" altLang="zh-CN" sz="1800" dirty="0"/>
          </a:p>
          <a:p>
            <a:r>
              <a:rPr lang="zh-CN" altLang="en-US" dirty="0"/>
              <a:t>作者引言：传统的卷积层使用的都是“卷积</a:t>
            </a:r>
            <a:r>
              <a:rPr lang="en-US" altLang="zh-CN" dirty="0"/>
              <a:t>+</a:t>
            </a:r>
            <a:r>
              <a:rPr lang="zh-CN" altLang="en-US" dirty="0"/>
              <a:t>非线性变换”的组合来对输入的数据进行特征提取；而作者们却同时在卷积层之间还加入了一个小的微型网络来提取更加抽象的特征。传统</a:t>
            </a:r>
            <a:r>
              <a:rPr lang="en-US" altLang="zh-CN" dirty="0"/>
              <a:t>CNN</a:t>
            </a:r>
            <a:r>
              <a:rPr lang="zh-CN" altLang="en-US" dirty="0"/>
              <a:t>中的卷积核都是可以看作是一种泛化的线性模型（</a:t>
            </a:r>
            <a:r>
              <a:rPr lang="en-US" altLang="zh-CN" dirty="0"/>
              <a:t>GLM</a:t>
            </a:r>
            <a:r>
              <a:rPr lang="zh-CN" altLang="en-US" dirty="0"/>
              <a:t>），它并不足以应付更加抽象的特征提取。</a:t>
            </a:r>
            <a:endParaRPr lang="en-US" altLang="zh-CN" dirty="0"/>
          </a:p>
          <a:p>
            <a:endParaRPr lang="en-US" altLang="zh-CN" dirty="0"/>
          </a:p>
          <a:p>
            <a:r>
              <a:rPr lang="zh-CN" altLang="en-US" b="0" i="0" dirty="0">
                <a:solidFill>
                  <a:srgbClr val="121212"/>
                </a:solidFill>
                <a:effectLst/>
                <a:latin typeface="-apple-system"/>
              </a:rPr>
              <a:t>作者认为传统的</a:t>
            </a:r>
            <a:r>
              <a:rPr lang="en-US" altLang="zh-CN" b="0" i="0" dirty="0">
                <a:solidFill>
                  <a:srgbClr val="121212"/>
                </a:solidFill>
                <a:effectLst/>
                <a:latin typeface="-apple-system"/>
              </a:rPr>
              <a:t>GLM</a:t>
            </a:r>
            <a:r>
              <a:rPr lang="zh-CN" altLang="en-US" b="0" i="0" dirty="0">
                <a:solidFill>
                  <a:srgbClr val="121212"/>
                </a:solidFill>
                <a:effectLst/>
                <a:latin typeface="-apple-system"/>
              </a:rPr>
              <a:t>在特征提取的过程中根本不能区分这些中间过程里所形成的特征元素，除非这些特征元素是线性可分的。所以，在作者的眼里，传统</a:t>
            </a:r>
            <a:r>
              <a:rPr lang="en-US" altLang="zh-CN" b="0" i="0" dirty="0">
                <a:solidFill>
                  <a:srgbClr val="121212"/>
                </a:solidFill>
                <a:effectLst/>
                <a:latin typeface="-apple-system"/>
              </a:rPr>
              <a:t>CNN</a:t>
            </a:r>
            <a:r>
              <a:rPr lang="zh-CN" altLang="en-US" b="0" i="0" dirty="0">
                <a:solidFill>
                  <a:srgbClr val="121212"/>
                </a:solidFill>
                <a:effectLst/>
                <a:latin typeface="-apple-system"/>
              </a:rPr>
              <a:t>有效的一个假设就是这些特征元素能够线性可分。</a:t>
            </a:r>
            <a:endParaRPr lang="en-US" altLang="zh-CN" dirty="0"/>
          </a:p>
          <a:p>
            <a:endParaRPr lang="en-US" altLang="zh-CN" sz="1800" dirty="0"/>
          </a:p>
          <a:p>
            <a:r>
              <a:rPr lang="zh-CN" altLang="en-US" b="0" i="0" dirty="0">
                <a:solidFill>
                  <a:srgbClr val="121212"/>
                </a:solidFill>
                <a:effectLst/>
                <a:latin typeface="-apple-system"/>
              </a:rPr>
              <a:t>例如在一个用于识别汽车图片的卷积网络模型中，靠前的卷积层会被用于提取一些粗糙的原始的特征（如：线段、棱角等）；而靠后的卷积层则会以前面的为基础提取到更为高级一些的特征（如：轮胎、车门等）。同时，在每个阶段里所形的这些特征原始都被称之为 “</a:t>
            </a:r>
            <a:r>
              <a:rPr lang="en-US" altLang="zh-CN" b="0" i="0" dirty="0">
                <a:solidFill>
                  <a:srgbClr val="121212"/>
                </a:solidFill>
                <a:effectLst/>
                <a:highlight>
                  <a:srgbClr val="00FFFF"/>
                </a:highlight>
                <a:latin typeface="-apple-system"/>
              </a:rPr>
              <a:t>latent concept</a:t>
            </a:r>
            <a:r>
              <a:rPr lang="en-US" altLang="zh-CN" b="0" i="0" dirty="0">
                <a:solidFill>
                  <a:srgbClr val="121212"/>
                </a:solidFill>
                <a:effectLst/>
                <a:latin typeface="-apple-system"/>
              </a:rPr>
              <a:t>”</a:t>
            </a:r>
            <a:r>
              <a:rPr lang="zh-CN" altLang="en-US" b="0" i="0" dirty="0">
                <a:solidFill>
                  <a:srgbClr val="121212"/>
                </a:solidFill>
                <a:effectLst/>
                <a:latin typeface="-apple-system"/>
              </a:rPr>
              <a:t>，因为事实上还有很多抽像的特征我们人类是无法辨认的（它可能是有用的特征，也可能不是），所以被称为“</a:t>
            </a:r>
            <a:r>
              <a:rPr lang="en-US" altLang="zh-CN" b="0" i="0" dirty="0">
                <a:solidFill>
                  <a:srgbClr val="121212"/>
                </a:solidFill>
                <a:effectLst/>
                <a:highlight>
                  <a:srgbClr val="00FFFF"/>
                </a:highlight>
                <a:latin typeface="-apple-system"/>
              </a:rPr>
              <a:t>latent</a:t>
            </a:r>
            <a:r>
              <a:rPr lang="en-US" altLang="zh-CN" b="0" i="0" dirty="0">
                <a:solidFill>
                  <a:srgbClr val="121212"/>
                </a:solidFill>
                <a:effectLst/>
                <a:latin typeface="-apple-system"/>
              </a:rPr>
              <a:t>”</a:t>
            </a:r>
            <a:r>
              <a:rPr lang="zh-CN" altLang="en-US" b="0" i="0" dirty="0">
                <a:solidFill>
                  <a:srgbClr val="121212"/>
                </a:solidFill>
                <a:effectLst/>
                <a:latin typeface="-apple-system"/>
              </a:rPr>
              <a:t>。作者认为，传统的</a:t>
            </a:r>
            <a:r>
              <a:rPr lang="en-US" altLang="zh-CN" b="0" i="0" dirty="0">
                <a:solidFill>
                  <a:srgbClr val="121212"/>
                </a:solidFill>
                <a:effectLst/>
                <a:latin typeface="-apple-system"/>
              </a:rPr>
              <a:t>GLM</a:t>
            </a:r>
            <a:r>
              <a:rPr lang="zh-CN" altLang="en-US" b="0" i="0" dirty="0">
                <a:solidFill>
                  <a:srgbClr val="121212"/>
                </a:solidFill>
                <a:effectLst/>
                <a:latin typeface="-apple-system"/>
              </a:rPr>
              <a:t>在进行每一阶段的特征提取中，根本不足以区分这些特征元素</a:t>
            </a:r>
            <a:r>
              <a:rPr lang="en-US" altLang="zh-CN" b="0" i="0" dirty="0">
                <a:solidFill>
                  <a:srgbClr val="121212"/>
                </a:solidFill>
                <a:effectLst/>
                <a:latin typeface="-apple-system"/>
              </a:rPr>
              <a:t>——</a:t>
            </a:r>
            <a:r>
              <a:rPr lang="zh-CN" altLang="en-US" b="0" i="0" dirty="0">
                <a:solidFill>
                  <a:srgbClr val="121212"/>
                </a:solidFill>
                <a:effectLst/>
                <a:latin typeface="-apple-system"/>
              </a:rPr>
              <a:t>例如某个卷积层可能提取得到了很多“轮胎”这一类的</a:t>
            </a:r>
            <a:r>
              <a:rPr lang="en-US" altLang="zh-CN" b="0" i="0" dirty="0">
                <a:solidFill>
                  <a:srgbClr val="121212"/>
                </a:solidFill>
                <a:effectLst/>
                <a:latin typeface="-apple-system"/>
              </a:rPr>
              <a:t>same concept</a:t>
            </a:r>
            <a:r>
              <a:rPr lang="zh-CN" altLang="en-US" b="0" i="0" dirty="0">
                <a:solidFill>
                  <a:srgbClr val="121212"/>
                </a:solidFill>
                <a:effectLst/>
                <a:latin typeface="-apple-system"/>
              </a:rPr>
              <a:t>，但是</a:t>
            </a:r>
            <a:r>
              <a:rPr lang="en-US" altLang="zh-CN" b="0" i="0" dirty="0">
                <a:solidFill>
                  <a:srgbClr val="121212"/>
                </a:solidFill>
                <a:effectLst/>
                <a:latin typeface="-apple-system"/>
              </a:rPr>
              <a:t>GLM</a:t>
            </a:r>
            <a:r>
              <a:rPr lang="zh-CN" altLang="en-US" b="0" i="0" dirty="0">
                <a:solidFill>
                  <a:srgbClr val="121212"/>
                </a:solidFill>
                <a:effectLst/>
                <a:latin typeface="-apple-system"/>
              </a:rPr>
              <a:t>区分不了这些非线性的特征（到底是哪一类汽车的轮胎）</a:t>
            </a:r>
            <a:r>
              <a:rPr lang="en-US" altLang="zh-CN" b="0" i="0" dirty="0">
                <a:solidFill>
                  <a:srgbClr val="121212"/>
                </a:solidFill>
                <a:effectLst/>
                <a:latin typeface="-apple-system"/>
              </a:rPr>
              <a:t>——</a:t>
            </a:r>
            <a:r>
              <a:rPr lang="zh-CN" altLang="en-US" b="0" i="0" dirty="0">
                <a:solidFill>
                  <a:srgbClr val="121212"/>
                </a:solidFill>
                <a:effectLst/>
                <a:latin typeface="-apple-system"/>
              </a:rPr>
              <a:t>所以导致最终的任务精度不那么的尽如人意。</a:t>
            </a:r>
            <a:endParaRPr lang="en-US" altLang="zh-CN" sz="1800" dirty="0"/>
          </a:p>
        </p:txBody>
      </p:sp>
      <p:sp>
        <p:nvSpPr>
          <p:cNvPr id="4" name="文本框 3">
            <a:extLst>
              <a:ext uri="{FF2B5EF4-FFF2-40B4-BE49-F238E27FC236}">
                <a16:creationId xmlns:a16="http://schemas.microsoft.com/office/drawing/2014/main" id="{97305417-F7BC-5100-7D34-9ACD3CF66ECC}"/>
              </a:ext>
            </a:extLst>
          </p:cNvPr>
          <p:cNvSpPr txBox="1"/>
          <p:nvPr/>
        </p:nvSpPr>
        <p:spPr>
          <a:xfrm>
            <a:off x="429904" y="109182"/>
            <a:ext cx="1800493" cy="369332"/>
          </a:xfrm>
          <a:prstGeom prst="rect">
            <a:avLst/>
          </a:prstGeom>
          <a:noFill/>
        </p:spPr>
        <p:txBody>
          <a:bodyPr wrap="none" rtlCol="0">
            <a:spAutoFit/>
          </a:bodyPr>
          <a:lstStyle/>
          <a:p>
            <a:r>
              <a:rPr lang="zh-CN" altLang="en-US" dirty="0"/>
              <a:t>提问与自我回答</a:t>
            </a:r>
          </a:p>
        </p:txBody>
      </p:sp>
      <p:pic>
        <p:nvPicPr>
          <p:cNvPr id="5" name="图片 4">
            <a:extLst>
              <a:ext uri="{FF2B5EF4-FFF2-40B4-BE49-F238E27FC236}">
                <a16:creationId xmlns:a16="http://schemas.microsoft.com/office/drawing/2014/main" id="{04B94951-57E8-27CB-4900-9408B0E9630A}"/>
              </a:ext>
            </a:extLst>
          </p:cNvPr>
          <p:cNvPicPr>
            <a:picLocks noChangeAspect="1"/>
          </p:cNvPicPr>
          <p:nvPr/>
        </p:nvPicPr>
        <p:blipFill rotWithShape="1">
          <a:blip r:embed="rId3"/>
          <a:srcRect l="1472" t="2736" r="1716" b="4729"/>
          <a:stretch/>
        </p:blipFill>
        <p:spPr>
          <a:xfrm>
            <a:off x="2957649" y="4442346"/>
            <a:ext cx="5510787" cy="2415653"/>
          </a:xfrm>
          <a:prstGeom prst="rect">
            <a:avLst/>
          </a:prstGeom>
        </p:spPr>
      </p:pic>
      <p:sp>
        <p:nvSpPr>
          <p:cNvPr id="7" name="文本框 6">
            <a:extLst>
              <a:ext uri="{FF2B5EF4-FFF2-40B4-BE49-F238E27FC236}">
                <a16:creationId xmlns:a16="http://schemas.microsoft.com/office/drawing/2014/main" id="{64FC49C4-E2F7-4269-5A04-DB46879D424D}"/>
              </a:ext>
            </a:extLst>
          </p:cNvPr>
          <p:cNvSpPr txBox="1"/>
          <p:nvPr/>
        </p:nvSpPr>
        <p:spPr>
          <a:xfrm>
            <a:off x="0" y="6625707"/>
            <a:ext cx="6161964" cy="246221"/>
          </a:xfrm>
          <a:prstGeom prst="rect">
            <a:avLst/>
          </a:prstGeom>
          <a:noFill/>
        </p:spPr>
        <p:txBody>
          <a:bodyPr wrap="square">
            <a:spAutoFit/>
          </a:bodyPr>
          <a:lstStyle/>
          <a:p>
            <a:r>
              <a:rPr lang="en-US" altLang="zh-CN" sz="1000" dirty="0"/>
              <a:t>https://zhuanlan.zhihu.com/p/337035992</a:t>
            </a:r>
            <a:endParaRPr lang="zh-CN" altLang="en-US" sz="1000" dirty="0"/>
          </a:p>
        </p:txBody>
      </p:sp>
    </p:spTree>
    <p:extLst>
      <p:ext uri="{BB962C8B-B14F-4D97-AF65-F5344CB8AC3E}">
        <p14:creationId xmlns:p14="http://schemas.microsoft.com/office/powerpoint/2010/main" val="130772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FDC8A08-C8F1-18F9-D73A-DE977B70F0EB}"/>
              </a:ext>
            </a:extLst>
          </p:cNvPr>
          <p:cNvSpPr txBox="1"/>
          <p:nvPr/>
        </p:nvSpPr>
        <p:spPr>
          <a:xfrm>
            <a:off x="0" y="593677"/>
            <a:ext cx="12085093" cy="6130663"/>
          </a:xfrm>
          <a:prstGeom prst="rect">
            <a:avLst/>
          </a:prstGeom>
          <a:noFill/>
        </p:spPr>
        <p:txBody>
          <a:bodyPr wrap="square">
            <a:spAutoFit/>
          </a:bodyPr>
          <a:lstStyle/>
          <a:p>
            <a:r>
              <a:rPr lang="zh-CN" altLang="en-US" dirty="0"/>
              <a:t>先前CNN中 简单的 线性卷积层 [蓝框部分]被替换为了 多层感知机（MLP，多层全连接层和非线性函数的组合） [绿框部分]：</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优点是：提供了网络层间映射的一种新可能；2. 增加了网络卷积层的非线性能力。</a:t>
            </a:r>
            <a:endParaRPr lang="en-US" altLang="zh-CN" dirty="0"/>
          </a:p>
          <a:p>
            <a:r>
              <a:rPr lang="zh-CN" altLang="en-US" dirty="0"/>
              <a:t>先前CNN中的 全连接层 被替换为了 全局池化层 (global average pooling)：</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假设分类任务共有C个类别。先前CNN中最后一层为特征图层数共计N的全连接层，要映射到C个类别上；改为全局池化层后，最后一层为特征图层数共计C的全局池化层，恰好对应分类任务的C个类别，这样一来，就会有更好的可解释性了。</a:t>
            </a:r>
          </a:p>
        </p:txBody>
      </p:sp>
      <p:pic>
        <p:nvPicPr>
          <p:cNvPr id="5" name="图片 4">
            <a:extLst>
              <a:ext uri="{FF2B5EF4-FFF2-40B4-BE49-F238E27FC236}">
                <a16:creationId xmlns:a16="http://schemas.microsoft.com/office/drawing/2014/main" id="{E83CCA21-CF75-FA23-20B2-E71A1D3DA12C}"/>
              </a:ext>
            </a:extLst>
          </p:cNvPr>
          <p:cNvPicPr>
            <a:picLocks noChangeAspect="1"/>
          </p:cNvPicPr>
          <p:nvPr/>
        </p:nvPicPr>
        <p:blipFill>
          <a:blip r:embed="rId2"/>
          <a:stretch>
            <a:fillRect/>
          </a:stretch>
        </p:blipFill>
        <p:spPr>
          <a:xfrm>
            <a:off x="3191458" y="900753"/>
            <a:ext cx="6136489" cy="2189544"/>
          </a:xfrm>
          <a:prstGeom prst="rect">
            <a:avLst/>
          </a:prstGeom>
        </p:spPr>
      </p:pic>
      <p:pic>
        <p:nvPicPr>
          <p:cNvPr id="7" name="图片 6">
            <a:extLst>
              <a:ext uri="{FF2B5EF4-FFF2-40B4-BE49-F238E27FC236}">
                <a16:creationId xmlns:a16="http://schemas.microsoft.com/office/drawing/2014/main" id="{78DFFBF6-3BC2-23EC-B624-8390FBBDB022}"/>
              </a:ext>
            </a:extLst>
          </p:cNvPr>
          <p:cNvPicPr>
            <a:picLocks noChangeAspect="1"/>
          </p:cNvPicPr>
          <p:nvPr/>
        </p:nvPicPr>
        <p:blipFill>
          <a:blip r:embed="rId3"/>
          <a:stretch>
            <a:fillRect/>
          </a:stretch>
        </p:blipFill>
        <p:spPr>
          <a:xfrm>
            <a:off x="3191461" y="3659008"/>
            <a:ext cx="6136486" cy="1809763"/>
          </a:xfrm>
          <a:prstGeom prst="rect">
            <a:avLst/>
          </a:prstGeom>
        </p:spPr>
      </p:pic>
      <p:sp>
        <p:nvSpPr>
          <p:cNvPr id="9" name="文本框 8">
            <a:extLst>
              <a:ext uri="{FF2B5EF4-FFF2-40B4-BE49-F238E27FC236}">
                <a16:creationId xmlns:a16="http://schemas.microsoft.com/office/drawing/2014/main" id="{C1E5D34A-36E5-8293-B77F-0E05F2FAC711}"/>
              </a:ext>
            </a:extLst>
          </p:cNvPr>
          <p:cNvSpPr txBox="1"/>
          <p:nvPr/>
        </p:nvSpPr>
        <p:spPr>
          <a:xfrm>
            <a:off x="474260" y="133659"/>
            <a:ext cx="6161964" cy="369332"/>
          </a:xfrm>
          <a:prstGeom prst="rect">
            <a:avLst/>
          </a:prstGeom>
          <a:noFill/>
        </p:spPr>
        <p:txBody>
          <a:bodyPr wrap="square">
            <a:spAutoFit/>
          </a:bodyPr>
          <a:lstStyle/>
          <a:p>
            <a:r>
              <a:rPr lang="zh-CN" altLang="en-US" dirty="0"/>
              <a:t>创新点</a:t>
            </a:r>
          </a:p>
        </p:txBody>
      </p:sp>
      <p:sp>
        <p:nvSpPr>
          <p:cNvPr id="13" name="文本框 12">
            <a:extLst>
              <a:ext uri="{FF2B5EF4-FFF2-40B4-BE49-F238E27FC236}">
                <a16:creationId xmlns:a16="http://schemas.microsoft.com/office/drawing/2014/main" id="{45944E58-F21F-C171-CBFB-39F51ED24CC7}"/>
              </a:ext>
            </a:extLst>
          </p:cNvPr>
          <p:cNvSpPr txBox="1"/>
          <p:nvPr/>
        </p:nvSpPr>
        <p:spPr>
          <a:xfrm>
            <a:off x="-60120" y="6633974"/>
            <a:ext cx="3251581" cy="246221"/>
          </a:xfrm>
          <a:prstGeom prst="rect">
            <a:avLst/>
          </a:prstGeom>
          <a:noFill/>
        </p:spPr>
        <p:txBody>
          <a:bodyPr wrap="square">
            <a:spAutoFit/>
          </a:bodyPr>
          <a:lstStyle/>
          <a:p>
            <a:r>
              <a:rPr lang="en-US" altLang="zh-CN" sz="1000" dirty="0"/>
              <a:t>https://blog.csdn.net/JNingWei/article/details/79214520</a:t>
            </a:r>
            <a:endParaRPr lang="zh-CN" altLang="en-US" sz="1000" dirty="0"/>
          </a:p>
        </p:txBody>
      </p:sp>
    </p:spTree>
    <p:extLst>
      <p:ext uri="{BB962C8B-B14F-4D97-AF65-F5344CB8AC3E}">
        <p14:creationId xmlns:p14="http://schemas.microsoft.com/office/powerpoint/2010/main" val="1852091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C2E5DDC-CAF4-7CDB-8FF4-CAE4B2AC9B72}"/>
              </a:ext>
            </a:extLst>
          </p:cNvPr>
          <p:cNvPicPr>
            <a:picLocks noChangeAspect="1"/>
          </p:cNvPicPr>
          <p:nvPr/>
        </p:nvPicPr>
        <p:blipFill>
          <a:blip r:embed="rId2"/>
          <a:stretch>
            <a:fillRect/>
          </a:stretch>
        </p:blipFill>
        <p:spPr>
          <a:xfrm>
            <a:off x="1424095" y="1706286"/>
            <a:ext cx="9343810" cy="3971119"/>
          </a:xfrm>
          <a:prstGeom prst="rect">
            <a:avLst/>
          </a:prstGeom>
        </p:spPr>
      </p:pic>
      <p:sp>
        <p:nvSpPr>
          <p:cNvPr id="3" name="文本框 2">
            <a:extLst>
              <a:ext uri="{FF2B5EF4-FFF2-40B4-BE49-F238E27FC236}">
                <a16:creationId xmlns:a16="http://schemas.microsoft.com/office/drawing/2014/main" id="{4EFA12DB-309E-F33B-B6C7-1EEBA87AD5C5}"/>
              </a:ext>
            </a:extLst>
          </p:cNvPr>
          <p:cNvSpPr txBox="1"/>
          <p:nvPr/>
        </p:nvSpPr>
        <p:spPr>
          <a:xfrm>
            <a:off x="5663821" y="5308073"/>
            <a:ext cx="646331" cy="369332"/>
          </a:xfrm>
          <a:prstGeom prst="rect">
            <a:avLst/>
          </a:prstGeom>
          <a:noFill/>
        </p:spPr>
        <p:txBody>
          <a:bodyPr wrap="none" rtlCol="0">
            <a:spAutoFit/>
          </a:bodyPr>
          <a:lstStyle/>
          <a:p>
            <a:r>
              <a:rPr lang="zh-CN" altLang="en-US" dirty="0"/>
              <a:t>池化</a:t>
            </a:r>
          </a:p>
        </p:txBody>
      </p:sp>
    </p:spTree>
    <p:extLst>
      <p:ext uri="{BB962C8B-B14F-4D97-AF65-F5344CB8AC3E}">
        <p14:creationId xmlns:p14="http://schemas.microsoft.com/office/powerpoint/2010/main" val="3250790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BA1EDEB-6273-6584-CF70-5CB9AD50A871}"/>
              </a:ext>
            </a:extLst>
          </p:cNvPr>
          <p:cNvSpPr txBox="1"/>
          <p:nvPr/>
        </p:nvSpPr>
        <p:spPr>
          <a:xfrm>
            <a:off x="354842" y="681335"/>
            <a:ext cx="11580123" cy="5909310"/>
          </a:xfrm>
          <a:prstGeom prst="rect">
            <a:avLst/>
          </a:prstGeom>
          <a:noFill/>
        </p:spPr>
        <p:txBody>
          <a:bodyPr wrap="square">
            <a:spAutoFit/>
          </a:bodyPr>
          <a:lstStyle/>
          <a:p>
            <a:pPr marL="342900" indent="-342900">
              <a:buAutoNum type="arabicParenR"/>
            </a:pPr>
            <a:r>
              <a:rPr lang="zh-CN" altLang="en-US" dirty="0"/>
              <a:t>这个模型怎么设计的，怎么解决那些问题的？</a:t>
            </a:r>
            <a:endParaRPr lang="en-US" altLang="zh-CN" dirty="0"/>
          </a:p>
          <a:p>
            <a:endParaRPr lang="en-US" altLang="zh-CN" dirty="0"/>
          </a:p>
          <a:p>
            <a:r>
              <a:rPr lang="zh-CN" altLang="en-US" b="0" i="0" dirty="0">
                <a:solidFill>
                  <a:srgbClr val="121212"/>
                </a:solidFill>
                <a:effectLst/>
                <a:latin typeface="-apple-system"/>
              </a:rPr>
              <a:t>简单来说就是通过在原始</a:t>
            </a:r>
            <a:r>
              <a:rPr lang="en-US" altLang="zh-CN" b="0" i="0" dirty="0">
                <a:solidFill>
                  <a:srgbClr val="121212"/>
                </a:solidFill>
                <a:effectLst/>
                <a:latin typeface="-apple-system"/>
              </a:rPr>
              <a:t>CNN</a:t>
            </a:r>
            <a:r>
              <a:rPr lang="zh-CN" altLang="en-US" b="0" i="0" dirty="0">
                <a:solidFill>
                  <a:srgbClr val="121212"/>
                </a:solidFill>
                <a:effectLst/>
                <a:latin typeface="-apple-system"/>
              </a:rPr>
              <a:t>的网络层之间，再插入一些浅层的全连接网络。之所以这么做是因为作者认为：</a:t>
            </a:r>
            <a:r>
              <a:rPr lang="zh-CN" altLang="en-US" b="1" i="0" dirty="0">
                <a:solidFill>
                  <a:srgbClr val="121212"/>
                </a:solidFill>
                <a:effectLst/>
                <a:latin typeface="-apple-system"/>
              </a:rPr>
              <a:t>可以先利用这个浅层的网络来对各个阶段里所形成的非线性特征元素进行特征表示，然后再通过卷积层来完成分类类别间线性不可分的抽象表示，以此来提高模型最后的任务精度。</a:t>
            </a:r>
            <a:endParaRPr lang="en-US" altLang="zh-CN" b="1" i="0" dirty="0">
              <a:solidFill>
                <a:srgbClr val="121212"/>
              </a:solidFill>
              <a:effectLst/>
              <a:latin typeface="-apple-system"/>
            </a:endParaRPr>
          </a:p>
          <a:p>
            <a:endParaRPr lang="en-US" altLang="zh-CN" b="1" dirty="0">
              <a:solidFill>
                <a:srgbClr val="121212"/>
              </a:solidFill>
              <a:latin typeface="-apple-system"/>
            </a:endParaRPr>
          </a:p>
          <a:p>
            <a:pPr algn="l"/>
            <a:r>
              <a:rPr lang="zh-CN" altLang="en-US" b="0" i="0" dirty="0">
                <a:solidFill>
                  <a:srgbClr val="121212"/>
                </a:solidFill>
                <a:effectLst/>
                <a:latin typeface="-apple-system"/>
              </a:rPr>
              <a:t>全连接操作实质上就等价于卷积核窗口为</a:t>
            </a:r>
            <a:r>
              <a:rPr lang="en-US" altLang="zh-CN" b="0" i="0" dirty="0">
                <a:solidFill>
                  <a:srgbClr val="121212"/>
                </a:solidFill>
                <a:effectLst/>
                <a:latin typeface="-apple-system"/>
              </a:rPr>
              <a:t>[1×1]</a:t>
            </a:r>
            <a:r>
              <a:rPr lang="zh-CN" altLang="en-US" b="0" i="0" dirty="0">
                <a:solidFill>
                  <a:srgbClr val="121212"/>
                </a:solidFill>
                <a:effectLst/>
                <a:latin typeface="-apple-system"/>
              </a:rPr>
              <a:t>的卷积操作。因此，我们在实现这个网络的时候也并不需要做任何的全连接操作，只需要做多次窗口大小为</a:t>
            </a:r>
            <a:r>
              <a:rPr lang="en-US" altLang="zh-CN" b="0" i="0" dirty="0">
                <a:solidFill>
                  <a:srgbClr val="121212"/>
                </a:solidFill>
                <a:effectLst/>
                <a:latin typeface="-apple-system"/>
              </a:rPr>
              <a:t>[1×1]</a:t>
            </a:r>
            <a:r>
              <a:rPr lang="zh-CN" altLang="en-US" b="0" i="0" dirty="0">
                <a:solidFill>
                  <a:srgbClr val="121212"/>
                </a:solidFill>
                <a:effectLst/>
                <a:latin typeface="-apple-system"/>
              </a:rPr>
              <a:t>的卷积即可，这也就相当于在整个特征图的角度做了一次全连接操作。</a:t>
            </a:r>
            <a:endParaRPr lang="en-US" altLang="zh-CN" b="0" i="0" dirty="0">
              <a:solidFill>
                <a:srgbClr val="121212"/>
              </a:solidFill>
              <a:effectLst/>
              <a:latin typeface="-apple-system"/>
            </a:endParaRPr>
          </a:p>
          <a:p>
            <a:pPr algn="l"/>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同时作者还说到，之所以使用全连接网络来作为这个</a:t>
            </a:r>
            <a:r>
              <a:rPr lang="en-US" altLang="zh-CN" b="0" i="0" dirty="0">
                <a:solidFill>
                  <a:srgbClr val="121212"/>
                </a:solidFill>
                <a:effectLst/>
                <a:latin typeface="-apple-system"/>
              </a:rPr>
              <a:t>block</a:t>
            </a:r>
            <a:r>
              <a:rPr lang="zh-CN" altLang="en-US" b="0" i="0" dirty="0">
                <a:solidFill>
                  <a:srgbClr val="121212"/>
                </a:solidFill>
                <a:effectLst/>
                <a:latin typeface="-apple-system"/>
              </a:rPr>
              <a:t>原因有两点：</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①全连接网络能够很好的与</a:t>
            </a:r>
            <a:r>
              <a:rPr lang="zh-CN" altLang="en-US" b="0" i="0" dirty="0">
                <a:solidFill>
                  <a:srgbClr val="121212"/>
                </a:solidFill>
                <a:effectLst/>
                <a:highlight>
                  <a:srgbClr val="00FFFF"/>
                </a:highlight>
                <a:latin typeface="-apple-system"/>
              </a:rPr>
              <a:t>卷积网络进行转换</a:t>
            </a:r>
            <a:r>
              <a:rPr lang="zh-CN" altLang="en-US" b="0" i="0" dirty="0">
                <a:solidFill>
                  <a:srgbClr val="121212"/>
                </a:solidFill>
                <a:effectLst/>
                <a:latin typeface="-apple-system"/>
              </a:rPr>
              <a:t>，即用</a:t>
            </a:r>
            <a:r>
              <a:rPr lang="en-US" altLang="zh-CN" b="0" i="0" dirty="0">
                <a:solidFill>
                  <a:srgbClr val="121212"/>
                </a:solidFill>
                <a:effectLst/>
                <a:latin typeface="-apple-system"/>
              </a:rPr>
              <a:t>[1×1]</a:t>
            </a:r>
            <a:r>
              <a:rPr lang="zh-CN" altLang="en-US" b="0" i="0" dirty="0">
                <a:solidFill>
                  <a:srgbClr val="121212"/>
                </a:solidFill>
                <a:effectLst/>
                <a:latin typeface="-apple-system"/>
              </a:rPr>
              <a:t>的卷积就可以等价的代替全连接；</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②全连接网络可以很容易的</a:t>
            </a:r>
            <a:r>
              <a:rPr lang="zh-CN" altLang="en-US" b="0" i="0" dirty="0">
                <a:solidFill>
                  <a:srgbClr val="121212"/>
                </a:solidFill>
                <a:effectLst/>
                <a:highlight>
                  <a:srgbClr val="00FFFF"/>
                </a:highlight>
                <a:latin typeface="-apple-system"/>
              </a:rPr>
              <a:t>到达较深的深度</a:t>
            </a:r>
            <a:r>
              <a:rPr lang="zh-CN" altLang="en-US" b="0" i="0" dirty="0">
                <a:solidFill>
                  <a:srgbClr val="121212"/>
                </a:solidFill>
                <a:effectLst/>
                <a:latin typeface="-apple-system"/>
              </a:rPr>
              <a:t>，以此来得到更加抽象的特征表示。</a:t>
            </a:r>
            <a:endParaRPr lang="en-US" altLang="zh-CN" b="0" i="0" dirty="0">
              <a:solidFill>
                <a:srgbClr val="121212"/>
              </a:solidFill>
              <a:effectLst/>
              <a:latin typeface="-apple-system"/>
            </a:endParaRPr>
          </a:p>
          <a:p>
            <a:pPr algn="l"/>
            <a:endParaRPr lang="en-US" altLang="zh-CN" dirty="0">
              <a:solidFill>
                <a:srgbClr val="121212"/>
              </a:solidFill>
              <a:latin typeface="-apple-system"/>
            </a:endParaRPr>
          </a:p>
          <a:p>
            <a:pPr algn="l"/>
            <a:r>
              <a:rPr lang="zh-CN" altLang="en-US" b="0" i="0" dirty="0">
                <a:solidFill>
                  <a:srgbClr val="121212"/>
                </a:solidFill>
                <a:effectLst/>
                <a:latin typeface="-apple-system"/>
              </a:rPr>
              <a:t>最后，作者还从</a:t>
            </a:r>
            <a:r>
              <a:rPr lang="zh-CN" altLang="en-US" b="0" i="0" dirty="0">
                <a:solidFill>
                  <a:srgbClr val="121212"/>
                </a:solidFill>
                <a:effectLst/>
                <a:highlight>
                  <a:srgbClr val="00FFFF"/>
                </a:highlight>
                <a:latin typeface="-apple-system"/>
              </a:rPr>
              <a:t>跨通道组合</a:t>
            </a:r>
            <a:r>
              <a:rPr lang="zh-CN" altLang="en-US" b="0" i="0" dirty="0">
                <a:solidFill>
                  <a:srgbClr val="121212"/>
                </a:solidFill>
                <a:effectLst/>
                <a:latin typeface="-apple-system"/>
              </a:rPr>
              <a:t>的角度来解释了</a:t>
            </a:r>
            <a:r>
              <a:rPr lang="en-US" altLang="zh-CN" b="0" i="0" dirty="0">
                <a:solidFill>
                  <a:srgbClr val="121212"/>
                </a:solidFill>
                <a:effectLst/>
                <a:latin typeface="-apple-system"/>
              </a:rPr>
              <a:t>[1×1]</a:t>
            </a:r>
            <a:r>
              <a:rPr lang="zh-CN" altLang="en-US" b="0" i="0" dirty="0">
                <a:solidFill>
                  <a:srgbClr val="121212"/>
                </a:solidFill>
                <a:effectLst/>
                <a:latin typeface="-apple-system"/>
              </a:rPr>
              <a:t>卷积的合理性。这是因为</a:t>
            </a:r>
            <a:r>
              <a:rPr lang="en-US" altLang="zh-CN" b="0" i="0" dirty="0">
                <a:solidFill>
                  <a:srgbClr val="121212"/>
                </a:solidFill>
                <a:effectLst/>
                <a:latin typeface="-apple-system"/>
              </a:rPr>
              <a:t>[1×1]</a:t>
            </a:r>
            <a:r>
              <a:rPr lang="zh-CN" altLang="en-US" b="0" i="0" dirty="0">
                <a:solidFill>
                  <a:srgbClr val="121212"/>
                </a:solidFill>
                <a:effectLst/>
                <a:latin typeface="-apple-system"/>
              </a:rPr>
              <a:t>窗口的卷积核在执行卷积的过程中，实际上就是对</a:t>
            </a:r>
            <a:r>
              <a:rPr lang="zh-CN" altLang="en-US" b="0" i="0" dirty="0">
                <a:solidFill>
                  <a:srgbClr val="121212"/>
                </a:solidFill>
                <a:effectLst/>
                <a:highlight>
                  <a:srgbClr val="00FFFF"/>
                </a:highlight>
                <a:latin typeface="-apple-system"/>
              </a:rPr>
              <a:t>不同通道</a:t>
            </a:r>
            <a:r>
              <a:rPr lang="zh-CN" altLang="en-US" b="0" i="0" dirty="0">
                <a:solidFill>
                  <a:srgbClr val="121212"/>
                </a:solidFill>
                <a:effectLst/>
                <a:latin typeface="-apple-system"/>
              </a:rPr>
              <a:t>上</a:t>
            </a:r>
            <a:r>
              <a:rPr lang="zh-CN" altLang="en-US" b="0" i="0" dirty="0">
                <a:solidFill>
                  <a:srgbClr val="121212"/>
                </a:solidFill>
                <a:effectLst/>
                <a:highlight>
                  <a:srgbClr val="00FFFF"/>
                </a:highlight>
                <a:latin typeface="-apple-system"/>
              </a:rPr>
              <a:t>同一位置处的特征值</a:t>
            </a:r>
            <a:r>
              <a:rPr lang="zh-CN" altLang="en-US" b="0" i="0" dirty="0">
                <a:solidFill>
                  <a:srgbClr val="121212"/>
                </a:solidFill>
                <a:effectLst/>
                <a:latin typeface="-apple-system"/>
              </a:rPr>
              <a:t>进行了一次</a:t>
            </a:r>
            <a:r>
              <a:rPr lang="zh-CN" altLang="en-US" b="0" i="0" dirty="0">
                <a:solidFill>
                  <a:srgbClr val="121212"/>
                </a:solidFill>
                <a:effectLst/>
                <a:highlight>
                  <a:srgbClr val="00FFFF"/>
                </a:highlight>
                <a:latin typeface="-apple-system"/>
              </a:rPr>
              <a:t>线性组合</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因此，这就可以根据最终训练得到的这个</a:t>
            </a:r>
            <a:r>
              <a:rPr lang="en-US" altLang="zh-CN" b="0" i="0" dirty="0">
                <a:solidFill>
                  <a:srgbClr val="121212"/>
                </a:solidFill>
                <a:effectLst/>
                <a:latin typeface="-apple-system"/>
              </a:rPr>
              <a:t>[1×1]</a:t>
            </a:r>
            <a:r>
              <a:rPr lang="zh-CN" altLang="en-US" b="0" i="0" dirty="0">
                <a:solidFill>
                  <a:srgbClr val="121212"/>
                </a:solidFill>
                <a:effectLst/>
                <a:latin typeface="-apple-system"/>
              </a:rPr>
              <a:t>的卷积核权重参数来确定</a:t>
            </a:r>
            <a:r>
              <a:rPr lang="zh-CN" altLang="en-US" b="0" i="0" dirty="0">
                <a:solidFill>
                  <a:srgbClr val="121212"/>
                </a:solidFill>
                <a:effectLst/>
                <a:highlight>
                  <a:srgbClr val="00FFFF"/>
                </a:highlight>
                <a:latin typeface="-apple-system"/>
              </a:rPr>
              <a:t>每个特征通道的重要性占比</a:t>
            </a:r>
            <a:r>
              <a:rPr lang="zh-CN" altLang="en-US" b="0" i="0" dirty="0">
                <a:solidFill>
                  <a:srgbClr val="121212"/>
                </a:solidFill>
                <a:effectLst/>
                <a:latin typeface="-apple-system"/>
              </a:rPr>
              <a:t>（有点注意力机制的味道），并进行</a:t>
            </a:r>
            <a:r>
              <a:rPr lang="zh-CN" altLang="en-US" b="0" i="0" dirty="0">
                <a:solidFill>
                  <a:srgbClr val="121212"/>
                </a:solidFill>
                <a:effectLst/>
                <a:highlight>
                  <a:srgbClr val="00FFFF"/>
                </a:highlight>
                <a:latin typeface="-apple-system"/>
              </a:rPr>
              <a:t>融合形成一个通道</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pPr algn="l"/>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作者认为，这种做法的好处就是能够使得模型具有跨特征图交互的能力。</a:t>
            </a:r>
          </a:p>
          <a:p>
            <a:endParaRPr lang="en-US" altLang="zh-CN" b="1" i="0" dirty="0">
              <a:solidFill>
                <a:srgbClr val="121212"/>
              </a:solidFill>
              <a:effectLst/>
              <a:latin typeface="-apple-system"/>
            </a:endParaRPr>
          </a:p>
        </p:txBody>
      </p:sp>
    </p:spTree>
    <p:extLst>
      <p:ext uri="{BB962C8B-B14F-4D97-AF65-F5344CB8AC3E}">
        <p14:creationId xmlns:p14="http://schemas.microsoft.com/office/powerpoint/2010/main" val="273920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52F0497-5865-7DC4-DE35-049718B7A5A4}"/>
              </a:ext>
            </a:extLst>
          </p:cNvPr>
          <p:cNvPicPr>
            <a:picLocks noChangeAspect="1"/>
          </p:cNvPicPr>
          <p:nvPr/>
        </p:nvPicPr>
        <p:blipFill>
          <a:blip r:embed="rId2"/>
          <a:stretch>
            <a:fillRect/>
          </a:stretch>
        </p:blipFill>
        <p:spPr>
          <a:xfrm>
            <a:off x="481147" y="599436"/>
            <a:ext cx="11229705" cy="6258564"/>
          </a:xfrm>
          <a:prstGeom prst="rect">
            <a:avLst/>
          </a:prstGeom>
        </p:spPr>
      </p:pic>
    </p:spTree>
    <p:extLst>
      <p:ext uri="{BB962C8B-B14F-4D97-AF65-F5344CB8AC3E}">
        <p14:creationId xmlns:p14="http://schemas.microsoft.com/office/powerpoint/2010/main" val="1326716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69D017A-059C-3D2C-DBC0-82360D4BEB75}"/>
              </a:ext>
            </a:extLst>
          </p:cNvPr>
          <p:cNvPicPr>
            <a:picLocks noChangeAspect="1"/>
          </p:cNvPicPr>
          <p:nvPr/>
        </p:nvPicPr>
        <p:blipFill>
          <a:blip r:embed="rId2"/>
          <a:stretch>
            <a:fillRect/>
          </a:stretch>
        </p:blipFill>
        <p:spPr>
          <a:xfrm>
            <a:off x="1163447" y="-47767"/>
            <a:ext cx="10281827" cy="6858000"/>
          </a:xfrm>
          <a:prstGeom prst="rect">
            <a:avLst/>
          </a:prstGeom>
        </p:spPr>
      </p:pic>
    </p:spTree>
    <p:extLst>
      <p:ext uri="{BB962C8B-B14F-4D97-AF65-F5344CB8AC3E}">
        <p14:creationId xmlns:p14="http://schemas.microsoft.com/office/powerpoint/2010/main" val="2951462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9A8A4B4-6846-C10F-1239-1EBD08DC8B78}"/>
              </a:ext>
            </a:extLst>
          </p:cNvPr>
          <p:cNvPicPr>
            <a:picLocks noChangeAspect="1"/>
          </p:cNvPicPr>
          <p:nvPr/>
        </p:nvPicPr>
        <p:blipFill>
          <a:blip r:embed="rId2"/>
          <a:stretch>
            <a:fillRect/>
          </a:stretch>
        </p:blipFill>
        <p:spPr>
          <a:xfrm>
            <a:off x="999207" y="0"/>
            <a:ext cx="10490502" cy="6858000"/>
          </a:xfrm>
          <a:prstGeom prst="rect">
            <a:avLst/>
          </a:prstGeom>
        </p:spPr>
      </p:pic>
    </p:spTree>
    <p:extLst>
      <p:ext uri="{BB962C8B-B14F-4D97-AF65-F5344CB8AC3E}">
        <p14:creationId xmlns:p14="http://schemas.microsoft.com/office/powerpoint/2010/main" val="3195972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AB4E4FD-3EDC-2D2B-BFBB-EBC1825A8C1C}"/>
              </a:ext>
            </a:extLst>
          </p:cNvPr>
          <p:cNvPicPr>
            <a:picLocks noChangeAspect="1"/>
          </p:cNvPicPr>
          <p:nvPr/>
        </p:nvPicPr>
        <p:blipFill>
          <a:blip r:embed="rId2"/>
          <a:stretch>
            <a:fillRect/>
          </a:stretch>
        </p:blipFill>
        <p:spPr>
          <a:xfrm>
            <a:off x="1351227" y="0"/>
            <a:ext cx="9726757" cy="6858000"/>
          </a:xfrm>
          <a:prstGeom prst="rect">
            <a:avLst/>
          </a:prstGeom>
        </p:spPr>
      </p:pic>
    </p:spTree>
    <p:extLst>
      <p:ext uri="{BB962C8B-B14F-4D97-AF65-F5344CB8AC3E}">
        <p14:creationId xmlns:p14="http://schemas.microsoft.com/office/powerpoint/2010/main" val="1528466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AFE1375-4A8C-C4E8-F288-E3DCFB0FCF54}"/>
              </a:ext>
            </a:extLst>
          </p:cNvPr>
          <p:cNvSpPr txBox="1"/>
          <p:nvPr/>
        </p:nvSpPr>
        <p:spPr>
          <a:xfrm>
            <a:off x="723332" y="641445"/>
            <a:ext cx="9007522"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2014 </a:t>
            </a:r>
            <a:r>
              <a:rPr lang="zh-CN" altLang="en-US" dirty="0"/>
              <a:t>达到人类水平 </a:t>
            </a:r>
            <a:r>
              <a:rPr lang="en-US" altLang="zh-CN" dirty="0" err="1"/>
              <a:t>googlenet+vgg</a:t>
            </a:r>
            <a:r>
              <a:rPr lang="en-US" altLang="zh-CN" dirty="0"/>
              <a:t>  </a:t>
            </a:r>
          </a:p>
        </p:txBody>
      </p:sp>
      <p:pic>
        <p:nvPicPr>
          <p:cNvPr id="5" name="图片 4">
            <a:extLst>
              <a:ext uri="{FF2B5EF4-FFF2-40B4-BE49-F238E27FC236}">
                <a16:creationId xmlns:a16="http://schemas.microsoft.com/office/drawing/2014/main" id="{87E09A6D-5718-DD90-6983-741A46410F64}"/>
              </a:ext>
            </a:extLst>
          </p:cNvPr>
          <p:cNvPicPr>
            <a:picLocks noChangeAspect="1"/>
          </p:cNvPicPr>
          <p:nvPr/>
        </p:nvPicPr>
        <p:blipFill rotWithShape="1">
          <a:blip r:embed="rId2"/>
          <a:srcRect l="5757" t="13733" r="8247" b="11001"/>
          <a:stretch/>
        </p:blipFill>
        <p:spPr>
          <a:xfrm>
            <a:off x="1314272" y="1010777"/>
            <a:ext cx="9563456" cy="5847223"/>
          </a:xfrm>
          <a:prstGeom prst="rect">
            <a:avLst/>
          </a:prstGeom>
        </p:spPr>
      </p:pic>
    </p:spTree>
    <p:extLst>
      <p:ext uri="{BB962C8B-B14F-4D97-AF65-F5344CB8AC3E}">
        <p14:creationId xmlns:p14="http://schemas.microsoft.com/office/powerpoint/2010/main" val="4175621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83B9094-2236-1F84-E4F9-3CC24695D0F0}"/>
              </a:ext>
            </a:extLst>
          </p:cNvPr>
          <p:cNvPicPr>
            <a:picLocks noChangeAspect="1"/>
          </p:cNvPicPr>
          <p:nvPr/>
        </p:nvPicPr>
        <p:blipFill>
          <a:blip r:embed="rId2"/>
          <a:stretch>
            <a:fillRect/>
          </a:stretch>
        </p:blipFill>
        <p:spPr>
          <a:xfrm>
            <a:off x="0" y="1557346"/>
            <a:ext cx="12192000" cy="4425696"/>
          </a:xfrm>
          <a:prstGeom prst="rect">
            <a:avLst/>
          </a:prstGeom>
        </p:spPr>
      </p:pic>
      <p:sp>
        <p:nvSpPr>
          <p:cNvPr id="4" name="文本框 3">
            <a:extLst>
              <a:ext uri="{FF2B5EF4-FFF2-40B4-BE49-F238E27FC236}">
                <a16:creationId xmlns:a16="http://schemas.microsoft.com/office/drawing/2014/main" id="{DE27F89D-3F28-D802-9B07-AB21BA939ADF}"/>
              </a:ext>
            </a:extLst>
          </p:cNvPr>
          <p:cNvSpPr txBox="1"/>
          <p:nvPr/>
        </p:nvSpPr>
        <p:spPr>
          <a:xfrm>
            <a:off x="412845" y="731125"/>
            <a:ext cx="6161964" cy="646331"/>
          </a:xfrm>
          <a:prstGeom prst="rect">
            <a:avLst/>
          </a:prstGeom>
          <a:noFill/>
        </p:spPr>
        <p:txBody>
          <a:bodyPr wrap="square">
            <a:spAutoFit/>
          </a:bodyPr>
          <a:lstStyle/>
          <a:p>
            <a:pPr marL="285750" indent="-285750">
              <a:buFont typeface="Wingdings" panose="05000000000000000000" pitchFamily="2" charset="2"/>
              <a:buChar char="l"/>
            </a:pPr>
            <a:r>
              <a:rPr lang="en-US" altLang="zh-CN" dirty="0"/>
              <a:t>2015 </a:t>
            </a:r>
            <a:r>
              <a:rPr lang="en-US" altLang="zh-CN" dirty="0" err="1"/>
              <a:t>resnet</a:t>
            </a:r>
            <a:r>
              <a:rPr lang="zh-CN" altLang="en-US" dirty="0"/>
              <a:t>超过人类水平</a:t>
            </a:r>
          </a:p>
          <a:p>
            <a:pPr marL="285750" indent="-285750">
              <a:buFont typeface="Wingdings" panose="05000000000000000000" pitchFamily="2" charset="2"/>
              <a:buChar char="l"/>
            </a:pPr>
            <a:r>
              <a:rPr lang="zh-CN" altLang="en-US" dirty="0"/>
              <a:t>准确率高 参数轻量化 部署在边缘计算设备上面 </a:t>
            </a:r>
          </a:p>
        </p:txBody>
      </p:sp>
    </p:spTree>
    <p:extLst>
      <p:ext uri="{BB962C8B-B14F-4D97-AF65-F5344CB8AC3E}">
        <p14:creationId xmlns:p14="http://schemas.microsoft.com/office/powerpoint/2010/main" val="1332618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09163C-7E00-1BE0-52F4-299A3F003433}"/>
              </a:ext>
            </a:extLst>
          </p:cNvPr>
          <p:cNvSpPr txBox="1"/>
          <p:nvPr/>
        </p:nvSpPr>
        <p:spPr>
          <a:xfrm>
            <a:off x="354841" y="614149"/>
            <a:ext cx="7943200" cy="369332"/>
          </a:xfrm>
          <a:prstGeom prst="rect">
            <a:avLst/>
          </a:prstGeom>
          <a:noFill/>
        </p:spPr>
        <p:txBody>
          <a:bodyPr wrap="none" rtlCol="0">
            <a:spAutoFit/>
          </a:bodyPr>
          <a:lstStyle/>
          <a:p>
            <a:r>
              <a:rPr lang="zh-CN" altLang="en-US" dirty="0"/>
              <a:t>四个作业本厚度可以不一样，但是长宽应该是一样的。画图有一些不严谨。</a:t>
            </a:r>
          </a:p>
        </p:txBody>
      </p:sp>
      <p:pic>
        <p:nvPicPr>
          <p:cNvPr id="3" name="图片 2">
            <a:extLst>
              <a:ext uri="{FF2B5EF4-FFF2-40B4-BE49-F238E27FC236}">
                <a16:creationId xmlns:a16="http://schemas.microsoft.com/office/drawing/2014/main" id="{5DEA8D59-502C-F1D9-868F-81207978EF78}"/>
              </a:ext>
            </a:extLst>
          </p:cNvPr>
          <p:cNvPicPr>
            <a:picLocks noChangeAspect="1"/>
          </p:cNvPicPr>
          <p:nvPr/>
        </p:nvPicPr>
        <p:blipFill rotWithShape="1">
          <a:blip r:embed="rId2"/>
          <a:srcRect l="16701" t="16444" r="21280" b="17111"/>
          <a:stretch/>
        </p:blipFill>
        <p:spPr>
          <a:xfrm>
            <a:off x="1685499" y="1007557"/>
            <a:ext cx="7694721" cy="5759003"/>
          </a:xfrm>
          <a:prstGeom prst="rect">
            <a:avLst/>
          </a:prstGeom>
        </p:spPr>
      </p:pic>
    </p:spTree>
    <p:extLst>
      <p:ext uri="{BB962C8B-B14F-4D97-AF65-F5344CB8AC3E}">
        <p14:creationId xmlns:p14="http://schemas.microsoft.com/office/powerpoint/2010/main" val="2800807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D1C1C6A-3DFD-26A9-D6A2-CE571377B2F5}"/>
              </a:ext>
            </a:extLst>
          </p:cNvPr>
          <p:cNvPicPr>
            <a:picLocks noChangeAspect="1"/>
          </p:cNvPicPr>
          <p:nvPr/>
        </p:nvPicPr>
        <p:blipFill>
          <a:blip r:embed="rId2"/>
          <a:stretch>
            <a:fillRect/>
          </a:stretch>
        </p:blipFill>
        <p:spPr>
          <a:xfrm>
            <a:off x="180449" y="626380"/>
            <a:ext cx="7748900" cy="3116405"/>
          </a:xfrm>
          <a:prstGeom prst="rect">
            <a:avLst/>
          </a:prstGeom>
        </p:spPr>
      </p:pic>
      <p:sp>
        <p:nvSpPr>
          <p:cNvPr id="4" name="文本框 3">
            <a:extLst>
              <a:ext uri="{FF2B5EF4-FFF2-40B4-BE49-F238E27FC236}">
                <a16:creationId xmlns:a16="http://schemas.microsoft.com/office/drawing/2014/main" id="{714CE6EE-DFA5-EA57-80B2-50040A104EC4}"/>
              </a:ext>
            </a:extLst>
          </p:cNvPr>
          <p:cNvSpPr txBox="1"/>
          <p:nvPr/>
        </p:nvSpPr>
        <p:spPr>
          <a:xfrm>
            <a:off x="404054" y="88710"/>
            <a:ext cx="9294532" cy="369332"/>
          </a:xfrm>
          <a:prstGeom prst="rect">
            <a:avLst/>
          </a:prstGeom>
          <a:noFill/>
        </p:spPr>
        <p:txBody>
          <a:bodyPr wrap="none" rtlCol="0">
            <a:spAutoFit/>
          </a:bodyPr>
          <a:lstStyle/>
          <a:p>
            <a:r>
              <a:rPr lang="zh-CN" altLang="en-US" dirty="0"/>
              <a:t>不同模块堆积计算量越来越厚，计算量会爆炸。为了避免这个问题，使用</a:t>
            </a:r>
            <a:r>
              <a:rPr lang="en-US" altLang="zh-CN" dirty="0"/>
              <a:t>1</a:t>
            </a:r>
            <a:r>
              <a:rPr lang="zh-CN" altLang="en-US" dirty="0"/>
              <a:t>*</a:t>
            </a:r>
            <a:r>
              <a:rPr lang="en-US" altLang="zh-CN" dirty="0"/>
              <a:t>1</a:t>
            </a:r>
            <a:r>
              <a:rPr lang="zh-CN" altLang="en-US" dirty="0"/>
              <a:t>卷积核变薄。</a:t>
            </a:r>
          </a:p>
        </p:txBody>
      </p:sp>
      <p:pic>
        <p:nvPicPr>
          <p:cNvPr id="6" name="图片 5">
            <a:extLst>
              <a:ext uri="{FF2B5EF4-FFF2-40B4-BE49-F238E27FC236}">
                <a16:creationId xmlns:a16="http://schemas.microsoft.com/office/drawing/2014/main" id="{8B2580A2-C40E-4332-E624-29995F03D2EE}"/>
              </a:ext>
            </a:extLst>
          </p:cNvPr>
          <p:cNvPicPr>
            <a:picLocks noChangeAspect="1"/>
          </p:cNvPicPr>
          <p:nvPr/>
        </p:nvPicPr>
        <p:blipFill>
          <a:blip r:embed="rId3"/>
          <a:stretch>
            <a:fillRect/>
          </a:stretch>
        </p:blipFill>
        <p:spPr>
          <a:xfrm>
            <a:off x="576234" y="3742785"/>
            <a:ext cx="7141130" cy="3115215"/>
          </a:xfrm>
          <a:prstGeom prst="rect">
            <a:avLst/>
          </a:prstGeom>
        </p:spPr>
      </p:pic>
      <p:sp>
        <p:nvSpPr>
          <p:cNvPr id="7" name="文本框 6">
            <a:extLst>
              <a:ext uri="{FF2B5EF4-FFF2-40B4-BE49-F238E27FC236}">
                <a16:creationId xmlns:a16="http://schemas.microsoft.com/office/drawing/2014/main" id="{87FC2665-D7D8-7889-D607-31A605DB6DC3}"/>
              </a:ext>
            </a:extLst>
          </p:cNvPr>
          <p:cNvSpPr txBox="1"/>
          <p:nvPr/>
        </p:nvSpPr>
        <p:spPr>
          <a:xfrm>
            <a:off x="7972144" y="626380"/>
            <a:ext cx="4167540" cy="2031325"/>
          </a:xfrm>
          <a:prstGeom prst="rect">
            <a:avLst/>
          </a:prstGeom>
          <a:noFill/>
        </p:spPr>
        <p:txBody>
          <a:bodyPr wrap="square" rtlCol="0">
            <a:spAutoFit/>
          </a:bodyPr>
          <a:lstStyle/>
          <a:p>
            <a:r>
              <a:rPr lang="zh-CN" altLang="en-US" dirty="0"/>
              <a:t>多尺度并行：</a:t>
            </a:r>
            <a:endParaRPr lang="en-US" altLang="zh-CN" dirty="0"/>
          </a:p>
          <a:p>
            <a:endParaRPr lang="en-US" altLang="zh-CN" dirty="0"/>
          </a:p>
          <a:p>
            <a:r>
              <a:rPr lang="zh-CN" altLang="en-US" dirty="0"/>
              <a:t>不论需要捕捉的对象在图像的哪一个位置。都能捕捉到该对象，如果使用人工设定好的尺寸去捕捉图像，很难兼顾到各个位置的对象。</a:t>
            </a:r>
            <a:endParaRPr lang="en-US" altLang="zh-CN" dirty="0"/>
          </a:p>
          <a:p>
            <a:endParaRPr lang="zh-CN" altLang="en-US" dirty="0"/>
          </a:p>
        </p:txBody>
      </p:sp>
    </p:spTree>
    <p:extLst>
      <p:ext uri="{BB962C8B-B14F-4D97-AF65-F5344CB8AC3E}">
        <p14:creationId xmlns:p14="http://schemas.microsoft.com/office/powerpoint/2010/main" val="39306729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示&#10;&#10;描述已自动生成">
            <a:extLst>
              <a:ext uri="{FF2B5EF4-FFF2-40B4-BE49-F238E27FC236}">
                <a16:creationId xmlns:a16="http://schemas.microsoft.com/office/drawing/2014/main" id="{F1A5C41A-BF4E-975C-5B74-F2DE63797AD7}"/>
              </a:ext>
            </a:extLst>
          </p:cNvPr>
          <p:cNvPicPr>
            <a:picLocks noChangeAspect="1"/>
          </p:cNvPicPr>
          <p:nvPr/>
        </p:nvPicPr>
        <p:blipFill rotWithShape="1">
          <a:blip r:embed="rId2">
            <a:extLst>
              <a:ext uri="{28A0092B-C50C-407E-A947-70E740481C1C}">
                <a14:useLocalDpi xmlns:a14="http://schemas.microsoft.com/office/drawing/2010/main" val="0"/>
              </a:ext>
            </a:extLst>
          </a:blip>
          <a:srcRect l="12277" t="14001" r="9560" b="13999"/>
          <a:stretch/>
        </p:blipFill>
        <p:spPr>
          <a:xfrm>
            <a:off x="2026920" y="708660"/>
            <a:ext cx="7673340" cy="4937760"/>
          </a:xfrm>
          <a:prstGeom prst="rect">
            <a:avLst/>
          </a:prstGeom>
        </p:spPr>
      </p:pic>
      <p:sp>
        <p:nvSpPr>
          <p:cNvPr id="4" name="文本框 3">
            <a:extLst>
              <a:ext uri="{FF2B5EF4-FFF2-40B4-BE49-F238E27FC236}">
                <a16:creationId xmlns:a16="http://schemas.microsoft.com/office/drawing/2014/main" id="{5609BBBE-C36A-2A50-6FDA-B13C907C26AC}"/>
              </a:ext>
            </a:extLst>
          </p:cNvPr>
          <p:cNvSpPr txBox="1"/>
          <p:nvPr/>
        </p:nvSpPr>
        <p:spPr>
          <a:xfrm>
            <a:off x="1056496" y="5714659"/>
            <a:ext cx="9108584" cy="646331"/>
          </a:xfrm>
          <a:prstGeom prst="rect">
            <a:avLst/>
          </a:prstGeom>
          <a:noFill/>
        </p:spPr>
        <p:txBody>
          <a:bodyPr wrap="none" rtlCol="0">
            <a:spAutoFit/>
          </a:bodyPr>
          <a:lstStyle/>
          <a:p>
            <a:r>
              <a:rPr lang="en-US" altLang="zh-CN" dirty="0"/>
              <a:t>512</a:t>
            </a:r>
            <a:r>
              <a:rPr lang="zh-CN" altLang="en-US" dirty="0"/>
              <a:t>个卷积核，生成</a:t>
            </a:r>
            <a:r>
              <a:rPr lang="en-US" altLang="zh-CN" dirty="0"/>
              <a:t>512</a:t>
            </a:r>
            <a:r>
              <a:rPr lang="zh-CN" altLang="en-US" dirty="0"/>
              <a:t>个</a:t>
            </a:r>
            <a:r>
              <a:rPr lang="en-US" altLang="zh-CN" dirty="0"/>
              <a:t>feature map</a:t>
            </a:r>
            <a:r>
              <a:rPr lang="zh-CN" altLang="en-US" dirty="0"/>
              <a:t>，可以从图中看出，</a:t>
            </a:r>
            <a:r>
              <a:rPr lang="en-US" altLang="zh-CN" dirty="0"/>
              <a:t>feature map</a:t>
            </a:r>
            <a:r>
              <a:rPr lang="zh-CN" altLang="en-US" dirty="0"/>
              <a:t>最后变成</a:t>
            </a:r>
            <a:r>
              <a:rPr lang="en-US" altLang="zh-CN" dirty="0"/>
              <a:t>64 </a:t>
            </a:r>
            <a:r>
              <a:rPr lang="zh-CN" altLang="en-US" dirty="0"/>
              <a:t>* </a:t>
            </a:r>
            <a:r>
              <a:rPr lang="en-US" altLang="zh-CN" dirty="0"/>
              <a:t>64</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2441299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79CF6D5-898D-B1D3-20DF-5A29DD629AEF}"/>
              </a:ext>
            </a:extLst>
          </p:cNvPr>
          <p:cNvPicPr>
            <a:picLocks noChangeAspect="1"/>
          </p:cNvPicPr>
          <p:nvPr/>
        </p:nvPicPr>
        <p:blipFill>
          <a:blip r:embed="rId3"/>
          <a:stretch>
            <a:fillRect/>
          </a:stretch>
        </p:blipFill>
        <p:spPr>
          <a:xfrm>
            <a:off x="1140582" y="692923"/>
            <a:ext cx="9910835" cy="5472153"/>
          </a:xfrm>
          <a:prstGeom prst="rect">
            <a:avLst/>
          </a:prstGeom>
        </p:spPr>
      </p:pic>
      <p:sp>
        <p:nvSpPr>
          <p:cNvPr id="4" name="文本框 3">
            <a:extLst>
              <a:ext uri="{FF2B5EF4-FFF2-40B4-BE49-F238E27FC236}">
                <a16:creationId xmlns:a16="http://schemas.microsoft.com/office/drawing/2014/main" id="{1AED02C8-FD38-381B-0624-197FEB1F2C87}"/>
              </a:ext>
            </a:extLst>
          </p:cNvPr>
          <p:cNvSpPr txBox="1"/>
          <p:nvPr/>
        </p:nvSpPr>
        <p:spPr>
          <a:xfrm>
            <a:off x="5240740" y="6277064"/>
            <a:ext cx="3478837" cy="369332"/>
          </a:xfrm>
          <a:prstGeom prst="rect">
            <a:avLst/>
          </a:prstGeom>
          <a:noFill/>
        </p:spPr>
        <p:txBody>
          <a:bodyPr wrap="none" rtlCol="0">
            <a:spAutoFit/>
          </a:bodyPr>
          <a:lstStyle/>
          <a:p>
            <a:r>
              <a:rPr lang="zh-CN" altLang="en-US" dirty="0"/>
              <a:t>卷积提取图像特征 全连接层投票</a:t>
            </a:r>
          </a:p>
        </p:txBody>
      </p:sp>
    </p:spTree>
    <p:extLst>
      <p:ext uri="{BB962C8B-B14F-4D97-AF65-F5344CB8AC3E}">
        <p14:creationId xmlns:p14="http://schemas.microsoft.com/office/powerpoint/2010/main" val="5624285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AB68932-33F8-43D1-FAFD-5F03DFDEBD08}"/>
              </a:ext>
            </a:extLst>
          </p:cNvPr>
          <p:cNvSpPr txBox="1"/>
          <p:nvPr/>
        </p:nvSpPr>
        <p:spPr>
          <a:xfrm>
            <a:off x="0" y="641445"/>
            <a:ext cx="12192000" cy="923330"/>
          </a:xfrm>
          <a:prstGeom prst="rect">
            <a:avLst/>
          </a:prstGeom>
          <a:noFill/>
        </p:spPr>
        <p:txBody>
          <a:bodyPr wrap="square" rtlCol="0">
            <a:spAutoFit/>
          </a:bodyPr>
          <a:lstStyle/>
          <a:p>
            <a:r>
              <a:rPr lang="zh-CN" altLang="en-US" dirty="0"/>
              <a:t>思路来源：</a:t>
            </a:r>
            <a:r>
              <a:rPr lang="en-US" altLang="zh-CN" dirty="0"/>
              <a:t>NIN</a:t>
            </a:r>
          </a:p>
          <a:p>
            <a:r>
              <a:rPr lang="zh-CN" altLang="en-US" dirty="0"/>
              <a:t>贡献</a:t>
            </a:r>
            <a:r>
              <a:rPr lang="en-US" altLang="zh-CN" dirty="0"/>
              <a:t>1</a:t>
            </a:r>
            <a:r>
              <a:rPr lang="zh-CN" altLang="en-US" dirty="0"/>
              <a:t>：可以把</a:t>
            </a:r>
            <a:r>
              <a:rPr lang="en-US" altLang="zh-CN" dirty="0"/>
              <a:t>256</a:t>
            </a:r>
            <a:r>
              <a:rPr lang="zh-CN" altLang="en-US" dirty="0"/>
              <a:t>个</a:t>
            </a:r>
            <a:r>
              <a:rPr lang="en-US" altLang="zh-CN" dirty="0"/>
              <a:t>5</a:t>
            </a:r>
            <a:r>
              <a:rPr lang="zh-CN" altLang="en-US" dirty="0"/>
              <a:t>*</a:t>
            </a:r>
            <a:r>
              <a:rPr lang="en-US" altLang="zh-CN" dirty="0"/>
              <a:t>5</a:t>
            </a:r>
            <a:r>
              <a:rPr lang="zh-CN" altLang="en-US" dirty="0"/>
              <a:t>卷积核，先用</a:t>
            </a:r>
            <a:r>
              <a:rPr lang="en-US" altLang="zh-CN" dirty="0"/>
              <a:t>16</a:t>
            </a:r>
            <a:r>
              <a:rPr lang="zh-CN" altLang="en-US" dirty="0"/>
              <a:t>个</a:t>
            </a:r>
            <a:r>
              <a:rPr lang="en-US" altLang="zh-CN" dirty="0"/>
              <a:t>1</a:t>
            </a:r>
            <a:r>
              <a:rPr lang="zh-CN" altLang="en-US" dirty="0"/>
              <a:t>*</a:t>
            </a:r>
            <a:r>
              <a:rPr lang="en-US" altLang="zh-CN" dirty="0"/>
              <a:t>1</a:t>
            </a:r>
            <a:r>
              <a:rPr lang="zh-CN" altLang="en-US" dirty="0"/>
              <a:t>卷积核降维，再用</a:t>
            </a:r>
            <a:r>
              <a:rPr lang="en-US" altLang="zh-CN" dirty="0"/>
              <a:t>32</a:t>
            </a:r>
            <a:r>
              <a:rPr lang="zh-CN" altLang="en-US" dirty="0"/>
              <a:t>个</a:t>
            </a:r>
            <a:r>
              <a:rPr lang="en-US" altLang="zh-CN" dirty="0"/>
              <a:t>5</a:t>
            </a:r>
            <a:r>
              <a:rPr lang="zh-CN" altLang="en-US" dirty="0"/>
              <a:t>*</a:t>
            </a:r>
            <a:r>
              <a:rPr lang="en-US" altLang="zh-CN" dirty="0"/>
              <a:t>5</a:t>
            </a:r>
            <a:r>
              <a:rPr lang="zh-CN" altLang="en-US" dirty="0"/>
              <a:t>卷积核升维，得到的效果是一样的，但是参数用量少了很多。</a:t>
            </a:r>
          </a:p>
        </p:txBody>
      </p:sp>
      <p:pic>
        <p:nvPicPr>
          <p:cNvPr id="3" name="图片 2">
            <a:extLst>
              <a:ext uri="{FF2B5EF4-FFF2-40B4-BE49-F238E27FC236}">
                <a16:creationId xmlns:a16="http://schemas.microsoft.com/office/drawing/2014/main" id="{C3968C7F-A3A7-2FF4-AE01-D961A585ACE6}"/>
              </a:ext>
            </a:extLst>
          </p:cNvPr>
          <p:cNvPicPr>
            <a:picLocks noChangeAspect="1"/>
          </p:cNvPicPr>
          <p:nvPr/>
        </p:nvPicPr>
        <p:blipFill rotWithShape="1">
          <a:blip r:embed="rId3"/>
          <a:srcRect l="-1" t="30222" r="653" b="32667"/>
          <a:stretch/>
        </p:blipFill>
        <p:spPr>
          <a:xfrm>
            <a:off x="0" y="2361063"/>
            <a:ext cx="12192000" cy="3166280"/>
          </a:xfrm>
          <a:prstGeom prst="rect">
            <a:avLst/>
          </a:prstGeom>
        </p:spPr>
      </p:pic>
    </p:spTree>
    <p:extLst>
      <p:ext uri="{BB962C8B-B14F-4D97-AF65-F5344CB8AC3E}">
        <p14:creationId xmlns:p14="http://schemas.microsoft.com/office/powerpoint/2010/main" val="1740306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B4EF96C-F98C-CCAE-FC5D-808CC022807A}"/>
              </a:ext>
            </a:extLst>
          </p:cNvPr>
          <p:cNvSpPr txBox="1"/>
          <p:nvPr/>
        </p:nvSpPr>
        <p:spPr>
          <a:xfrm>
            <a:off x="150125" y="0"/>
            <a:ext cx="12041875" cy="3200876"/>
          </a:xfrm>
          <a:prstGeom prst="rect">
            <a:avLst/>
          </a:prstGeom>
          <a:noFill/>
        </p:spPr>
        <p:txBody>
          <a:bodyPr wrap="square">
            <a:spAutoFit/>
          </a:bodyPr>
          <a:lstStyle/>
          <a:p>
            <a:r>
              <a:rPr lang="zh-CN" altLang="en-US" dirty="0"/>
              <a:t>     </a:t>
            </a:r>
            <a:r>
              <a:rPr lang="zh-CN" altLang="en-US" sz="2000" b="1" dirty="0">
                <a:effectLst>
                  <a:outerShdw blurRad="38100" dist="38100" dir="2700000" algn="tl">
                    <a:srgbClr val="000000">
                      <a:alpha val="43137"/>
                    </a:srgbClr>
                  </a:outerShdw>
                </a:effectLst>
              </a:rPr>
              <a:t>思路来源：</a:t>
            </a:r>
            <a:r>
              <a:rPr lang="en-US" altLang="zh-CN" sz="2000" b="1" dirty="0">
                <a:effectLst>
                  <a:outerShdw blurRad="38100" dist="38100" dir="2700000" algn="tl">
                    <a:srgbClr val="000000">
                      <a:alpha val="43137"/>
                    </a:srgbClr>
                  </a:outerShdw>
                </a:effectLst>
              </a:rPr>
              <a:t>NIN</a:t>
            </a:r>
          </a:p>
          <a:p>
            <a:endParaRPr lang="en-US" altLang="zh-CN" sz="2000" b="1" dirty="0">
              <a:effectLst>
                <a:outerShdw blurRad="38100" dist="38100" dir="2700000" algn="tl">
                  <a:srgbClr val="000000">
                    <a:alpha val="43137"/>
                  </a:srgbClr>
                </a:outerShdw>
              </a:effectLst>
            </a:endParaRPr>
          </a:p>
          <a:p>
            <a:r>
              <a:rPr lang="zh-CN" altLang="en-US" dirty="0"/>
              <a:t>贡献</a:t>
            </a:r>
            <a:r>
              <a:rPr lang="en-US" altLang="zh-CN" dirty="0"/>
              <a:t>2</a:t>
            </a:r>
            <a:r>
              <a:rPr lang="zh-CN" altLang="en-US" dirty="0"/>
              <a:t>：使用全局平均池化取代全连接层，使得效率大大提升，大大减少参数量。</a:t>
            </a:r>
            <a:r>
              <a:rPr lang="en-US" altLang="zh-CN" dirty="0"/>
              <a:t>Globe average pooling</a:t>
            </a:r>
          </a:p>
          <a:p>
            <a:pPr marL="342900" indent="-342900">
              <a:buAutoNum type="arabicPeriod"/>
            </a:pPr>
            <a:r>
              <a:rPr lang="zh-CN" altLang="en-US" dirty="0"/>
              <a:t>每个</a:t>
            </a:r>
            <a:r>
              <a:rPr lang="en-US" altLang="zh-CN" dirty="0"/>
              <a:t>channel</a:t>
            </a:r>
            <a:r>
              <a:rPr lang="zh-CN" altLang="en-US" dirty="0"/>
              <a:t>求一个平均值作为每个</a:t>
            </a:r>
            <a:r>
              <a:rPr lang="en-US" altLang="zh-CN" dirty="0"/>
              <a:t>channel</a:t>
            </a:r>
            <a:r>
              <a:rPr lang="zh-CN" altLang="en-US" dirty="0"/>
              <a:t>的代表，对这个</a:t>
            </a:r>
            <a:r>
              <a:rPr lang="en-US" altLang="zh-CN" dirty="0"/>
              <a:t>1</a:t>
            </a:r>
            <a:r>
              <a:rPr lang="zh-CN" altLang="en-US" dirty="0"/>
              <a:t>维的向量进行</a:t>
            </a:r>
            <a:r>
              <a:rPr lang="en-US" altLang="zh-CN" dirty="0" err="1"/>
              <a:t>softmax</a:t>
            </a:r>
            <a:r>
              <a:rPr lang="zh-CN" altLang="en-US" dirty="0"/>
              <a:t>分类</a:t>
            </a:r>
            <a:r>
              <a:rPr lang="en-US" altLang="zh-CN" dirty="0"/>
              <a:t>/</a:t>
            </a:r>
            <a:r>
              <a:rPr lang="zh-CN" altLang="en-US" dirty="0"/>
              <a:t>全连接层的分类。同时使得迁移学习更方便，因为需要把原来的分类层去掉变成自己的分类层。参数也少很多。</a:t>
            </a:r>
            <a:endParaRPr lang="en-US" altLang="zh-CN" dirty="0"/>
          </a:p>
          <a:p>
            <a:pPr marL="342900" indent="-342900">
              <a:buAutoNum type="arabicPeriod" startAt="2"/>
            </a:pPr>
            <a:r>
              <a:rPr lang="zh-CN" altLang="en-US" dirty="0"/>
              <a:t>去掉池化层，这样生成的</a:t>
            </a:r>
            <a:r>
              <a:rPr lang="en-US" altLang="zh-CN" dirty="0"/>
              <a:t>feature map</a:t>
            </a:r>
            <a:r>
              <a:rPr lang="zh-CN" altLang="en-US" dirty="0"/>
              <a:t>与原图的像素是一一对应的。找到澳大利亚狗，反应了澳大利亚狗对不同权重的关注程度。此时可以反应这个类别在原图的</a:t>
            </a:r>
            <a:r>
              <a:rPr lang="zh-CN" altLang="en-US" dirty="0">
                <a:highlight>
                  <a:srgbClr val="00FFFF"/>
                </a:highlight>
              </a:rPr>
              <a:t>关注程度</a:t>
            </a:r>
            <a:r>
              <a:rPr lang="zh-CN" altLang="en-US" dirty="0"/>
              <a:t>。保留了原来</a:t>
            </a:r>
            <a:r>
              <a:rPr lang="en-US" altLang="zh-CN" dirty="0"/>
              <a:t>channel</a:t>
            </a:r>
            <a:r>
              <a:rPr lang="zh-CN" altLang="en-US" dirty="0"/>
              <a:t>信息，权重反应</a:t>
            </a:r>
            <a:r>
              <a:rPr lang="en-US" altLang="zh-CN" dirty="0"/>
              <a:t>net</a:t>
            </a:r>
            <a:r>
              <a:rPr lang="zh-CN" altLang="en-US" dirty="0"/>
              <a:t>对每个</a:t>
            </a:r>
            <a:r>
              <a:rPr lang="en-US" altLang="zh-CN" dirty="0"/>
              <a:t>channel</a:t>
            </a:r>
            <a:r>
              <a:rPr lang="zh-CN" altLang="en-US" dirty="0"/>
              <a:t>的关注程度，而</a:t>
            </a:r>
            <a:r>
              <a:rPr lang="en-US" altLang="zh-CN" dirty="0"/>
              <a:t>channel</a:t>
            </a:r>
            <a:r>
              <a:rPr lang="zh-CN" altLang="en-US" dirty="0"/>
              <a:t>保留了</a:t>
            </a:r>
            <a:r>
              <a:rPr lang="zh-CN" altLang="en-US" dirty="0">
                <a:highlight>
                  <a:srgbClr val="00FFFF"/>
                </a:highlight>
              </a:rPr>
              <a:t>空间信息</a:t>
            </a:r>
            <a:r>
              <a:rPr lang="en-US" altLang="zh-CN" dirty="0"/>
              <a:t>(</a:t>
            </a:r>
            <a:r>
              <a:rPr lang="zh-CN" altLang="en-US" dirty="0"/>
              <a:t>全卷积网络，空间信息没有丢失</a:t>
            </a:r>
            <a:r>
              <a:rPr lang="en-US" altLang="zh-CN" dirty="0"/>
              <a:t>)</a:t>
            </a:r>
            <a:r>
              <a:rPr lang="zh-CN" altLang="en-US" dirty="0"/>
              <a:t>。从</a:t>
            </a:r>
            <a:r>
              <a:rPr lang="zh-CN" altLang="en-US" dirty="0">
                <a:highlight>
                  <a:srgbClr val="00FFFF"/>
                </a:highlight>
              </a:rPr>
              <a:t>图像分类图形 </a:t>
            </a:r>
            <a:r>
              <a:rPr lang="en-US" altLang="zh-CN" dirty="0">
                <a:highlight>
                  <a:srgbClr val="00FFFF"/>
                </a:highlight>
              </a:rPr>
              <a:t>-&gt;</a:t>
            </a:r>
            <a:r>
              <a:rPr lang="zh-CN" altLang="en-US" dirty="0">
                <a:highlight>
                  <a:srgbClr val="00FFFF"/>
                </a:highlight>
              </a:rPr>
              <a:t> 定位 </a:t>
            </a:r>
            <a:r>
              <a:rPr lang="en-US" altLang="zh-CN" dirty="0">
                <a:highlight>
                  <a:srgbClr val="00FFFF"/>
                </a:highlight>
              </a:rPr>
              <a:t>-&gt; </a:t>
            </a:r>
            <a:r>
              <a:rPr lang="zh-CN" altLang="en-US" dirty="0">
                <a:highlight>
                  <a:srgbClr val="00FFFF"/>
                </a:highlight>
              </a:rPr>
              <a:t>语义分割</a:t>
            </a:r>
            <a:r>
              <a:rPr lang="en-US" altLang="zh-CN" dirty="0">
                <a:highlight>
                  <a:srgbClr val="00FFFF"/>
                </a:highlight>
              </a:rPr>
              <a:t>-》</a:t>
            </a:r>
            <a:r>
              <a:rPr lang="zh-CN" altLang="en-US" dirty="0">
                <a:highlight>
                  <a:srgbClr val="00FFFF"/>
                </a:highlight>
              </a:rPr>
              <a:t>弱监督学习 </a:t>
            </a:r>
            <a:r>
              <a:rPr lang="en-US" altLang="zh-CN" dirty="0">
                <a:highlight>
                  <a:srgbClr val="00FFFF"/>
                </a:highlight>
              </a:rPr>
              <a:t>-&gt;</a:t>
            </a:r>
            <a:r>
              <a:rPr lang="zh-CN" altLang="en-US" dirty="0">
                <a:highlight>
                  <a:srgbClr val="00FFFF"/>
                </a:highlight>
              </a:rPr>
              <a:t>半监督学习</a:t>
            </a:r>
            <a:r>
              <a:rPr lang="zh-CN" altLang="en-US" dirty="0"/>
              <a:t>。</a:t>
            </a:r>
            <a:endParaRPr lang="en-US" altLang="zh-CN" dirty="0"/>
          </a:p>
          <a:p>
            <a:pPr marL="342900" indent="-342900">
              <a:buAutoNum type="arabicPeriod" startAt="2"/>
            </a:pPr>
            <a:r>
              <a:rPr lang="zh-CN" altLang="en-US" dirty="0"/>
              <a:t>分类 类别 概率图 找狗 分割模型伪标签 </a:t>
            </a:r>
            <a:r>
              <a:rPr lang="en-US" altLang="zh-CN" dirty="0"/>
              <a:t>w1=gap</a:t>
            </a:r>
            <a:r>
              <a:rPr lang="zh-CN" altLang="en-US" dirty="0"/>
              <a:t>之后的权重 每个通道一个数 *  </a:t>
            </a:r>
            <a:r>
              <a:rPr lang="en-US" altLang="zh-CN" dirty="0"/>
              <a:t>f1 </a:t>
            </a:r>
            <a:r>
              <a:rPr lang="zh-CN" altLang="en-US" dirty="0"/>
              <a:t>特征图  </a:t>
            </a:r>
            <a:r>
              <a:rPr lang="en-US" altLang="zh-CN" dirty="0">
                <a:highlight>
                  <a:srgbClr val="FFFF00"/>
                </a:highlight>
              </a:rPr>
              <a:t>reset</a:t>
            </a:r>
            <a:r>
              <a:rPr lang="zh-CN" altLang="en-US" dirty="0"/>
              <a:t>回原图 可解释性的一种 </a:t>
            </a:r>
          </a:p>
        </p:txBody>
      </p:sp>
      <p:pic>
        <p:nvPicPr>
          <p:cNvPr id="5" name="图片 4" descr="图形用户界面, 应用程序&#10;&#10;描述已自动生成">
            <a:extLst>
              <a:ext uri="{FF2B5EF4-FFF2-40B4-BE49-F238E27FC236}">
                <a16:creationId xmlns:a16="http://schemas.microsoft.com/office/drawing/2014/main" id="{B2E31D39-1921-7C07-C615-98485BB68E5B}"/>
              </a:ext>
            </a:extLst>
          </p:cNvPr>
          <p:cNvPicPr>
            <a:picLocks noChangeAspect="1"/>
          </p:cNvPicPr>
          <p:nvPr/>
        </p:nvPicPr>
        <p:blipFill rotWithShape="1">
          <a:blip r:embed="rId2">
            <a:extLst>
              <a:ext uri="{28A0092B-C50C-407E-A947-70E740481C1C}">
                <a14:useLocalDpi xmlns:a14="http://schemas.microsoft.com/office/drawing/2010/main" val="0"/>
              </a:ext>
            </a:extLst>
          </a:blip>
          <a:srcRect t="17811" b="19403"/>
          <a:stretch/>
        </p:blipFill>
        <p:spPr>
          <a:xfrm>
            <a:off x="1983475" y="3125337"/>
            <a:ext cx="10058400" cy="3684895"/>
          </a:xfrm>
          <a:prstGeom prst="rect">
            <a:avLst/>
          </a:prstGeom>
        </p:spPr>
      </p:pic>
    </p:spTree>
    <p:extLst>
      <p:ext uri="{BB962C8B-B14F-4D97-AF65-F5344CB8AC3E}">
        <p14:creationId xmlns:p14="http://schemas.microsoft.com/office/powerpoint/2010/main" val="4080977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B001391-119D-7728-FB87-27E3929FB602}"/>
              </a:ext>
            </a:extLst>
          </p:cNvPr>
          <p:cNvPicPr>
            <a:picLocks noChangeAspect="1"/>
          </p:cNvPicPr>
          <p:nvPr/>
        </p:nvPicPr>
        <p:blipFill rotWithShape="1">
          <a:blip r:embed="rId2"/>
          <a:srcRect t="662"/>
          <a:stretch/>
        </p:blipFill>
        <p:spPr>
          <a:xfrm>
            <a:off x="13308" y="-47767"/>
            <a:ext cx="12192000" cy="5611391"/>
          </a:xfrm>
          <a:prstGeom prst="rect">
            <a:avLst/>
          </a:prstGeom>
        </p:spPr>
      </p:pic>
      <p:sp>
        <p:nvSpPr>
          <p:cNvPr id="4" name="文本框 3">
            <a:extLst>
              <a:ext uri="{FF2B5EF4-FFF2-40B4-BE49-F238E27FC236}">
                <a16:creationId xmlns:a16="http://schemas.microsoft.com/office/drawing/2014/main" id="{7B8EFD9F-4BD7-5654-FA2B-7F34ACE5A7D9}"/>
              </a:ext>
            </a:extLst>
          </p:cNvPr>
          <p:cNvSpPr txBox="1"/>
          <p:nvPr/>
        </p:nvSpPr>
        <p:spPr>
          <a:xfrm>
            <a:off x="0" y="5563624"/>
            <a:ext cx="12192000" cy="646331"/>
          </a:xfrm>
          <a:prstGeom prst="rect">
            <a:avLst/>
          </a:prstGeom>
          <a:noFill/>
        </p:spPr>
        <p:txBody>
          <a:bodyPr wrap="square" rtlCol="0">
            <a:spAutoFit/>
          </a:bodyPr>
          <a:lstStyle/>
          <a:p>
            <a:r>
              <a:rPr lang="zh-CN" altLang="en-US" dirty="0"/>
              <a:t>大卷积核越来越多，小卷积核越来越少。大卷积核在后层可以具有更大的视野，提取更具有语义的特征。每个卷积都使用</a:t>
            </a:r>
            <a:r>
              <a:rPr lang="en-US" altLang="zh-CN" dirty="0" err="1"/>
              <a:t>ReLU</a:t>
            </a:r>
            <a:r>
              <a:rPr lang="en-US" altLang="zh-CN" dirty="0"/>
              <a:t>, </a:t>
            </a:r>
            <a:r>
              <a:rPr lang="zh-CN" altLang="en-US" dirty="0"/>
              <a:t>图像要预处理，对</a:t>
            </a:r>
            <a:r>
              <a:rPr lang="en-US" altLang="zh-CN" dirty="0"/>
              <a:t>224</a:t>
            </a:r>
            <a:r>
              <a:rPr lang="zh-CN" altLang="en-US" dirty="0"/>
              <a:t>*</a:t>
            </a:r>
            <a:r>
              <a:rPr lang="en-US" altLang="zh-CN" dirty="0"/>
              <a:t>224-</a:t>
            </a:r>
            <a:r>
              <a:rPr lang="zh-CN" altLang="en-US" dirty="0"/>
              <a:t>均值（</a:t>
            </a:r>
            <a:r>
              <a:rPr lang="zh-CN" altLang="en-US" dirty="0">
                <a:highlight>
                  <a:srgbClr val="00FFFF"/>
                </a:highlight>
              </a:rPr>
              <a:t>这啥意思？啥的均值？</a:t>
            </a:r>
          </a:p>
        </p:txBody>
      </p:sp>
    </p:spTree>
    <p:extLst>
      <p:ext uri="{BB962C8B-B14F-4D97-AF65-F5344CB8AC3E}">
        <p14:creationId xmlns:p14="http://schemas.microsoft.com/office/powerpoint/2010/main" val="9096946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D683B4-550F-0858-DE2F-7CA1471CECBD}"/>
              </a:ext>
            </a:extLst>
          </p:cNvPr>
          <p:cNvSpPr txBox="1"/>
          <p:nvPr/>
        </p:nvSpPr>
        <p:spPr>
          <a:xfrm>
            <a:off x="648269" y="1071349"/>
            <a:ext cx="11266227" cy="4247317"/>
          </a:xfrm>
          <a:prstGeom prst="rect">
            <a:avLst/>
          </a:prstGeom>
          <a:noFill/>
        </p:spPr>
        <p:txBody>
          <a:bodyPr wrap="square" rtlCol="0">
            <a:spAutoFit/>
          </a:bodyPr>
          <a:lstStyle/>
          <a:p>
            <a:r>
              <a:rPr lang="zh-CN" altLang="en-US" dirty="0"/>
              <a:t>用</a:t>
            </a:r>
            <a:r>
              <a:rPr lang="en-US" altLang="zh-CN" dirty="0"/>
              <a:t>GAP</a:t>
            </a:r>
            <a:r>
              <a:rPr lang="zh-CN" altLang="en-US" dirty="0"/>
              <a:t>代替全连接层：</a:t>
            </a:r>
            <a:endParaRPr lang="en-US" altLang="zh-CN" dirty="0"/>
          </a:p>
          <a:p>
            <a:r>
              <a:rPr lang="en-US" altLang="zh-CN" dirty="0"/>
              <a:t>1.</a:t>
            </a:r>
            <a:r>
              <a:rPr lang="zh-CN" altLang="en-US" dirty="0"/>
              <a:t>便于迁移学习 </a:t>
            </a:r>
            <a:r>
              <a:rPr lang="en-US" altLang="zh-CN" dirty="0"/>
              <a:t>- nature</a:t>
            </a:r>
          </a:p>
          <a:p>
            <a:r>
              <a:rPr lang="en-US" altLang="zh-CN" dirty="0"/>
              <a:t>2.</a:t>
            </a:r>
            <a:r>
              <a:rPr lang="zh-CN" altLang="en-US" dirty="0"/>
              <a:t>提升了</a:t>
            </a:r>
            <a:r>
              <a:rPr lang="en-US" altLang="zh-CN" dirty="0"/>
              <a:t>0.6%</a:t>
            </a:r>
            <a:r>
              <a:rPr lang="zh-CN" altLang="en-US" dirty="0"/>
              <a:t>的</a:t>
            </a:r>
            <a:r>
              <a:rPr lang="en-US" altLang="zh-CN" dirty="0"/>
              <a:t>top-1</a:t>
            </a:r>
            <a:r>
              <a:rPr lang="zh-CN" altLang="en-US" dirty="0"/>
              <a:t>准确率</a:t>
            </a:r>
            <a:endParaRPr lang="en-US" altLang="zh-CN" dirty="0"/>
          </a:p>
          <a:p>
            <a:endParaRPr lang="en-US" altLang="zh-CN" dirty="0"/>
          </a:p>
          <a:p>
            <a:r>
              <a:rPr lang="en-US" altLang="zh-CN" dirty="0"/>
              <a:t>Inception  </a:t>
            </a:r>
            <a:r>
              <a:rPr lang="zh-CN" altLang="en-US" dirty="0"/>
              <a:t>不同卷积核 事业不同 尺度特征不同 最后融合输出</a:t>
            </a:r>
            <a:endParaRPr lang="en-US" altLang="zh-CN" dirty="0"/>
          </a:p>
          <a:p>
            <a:r>
              <a:rPr lang="zh-CN" altLang="en-US" dirty="0"/>
              <a:t>除此之外 </a:t>
            </a:r>
            <a:r>
              <a:rPr lang="en-US" altLang="zh-CN" dirty="0"/>
              <a:t>1.1</a:t>
            </a:r>
            <a:r>
              <a:rPr lang="zh-CN" altLang="en-US" dirty="0"/>
              <a:t>*</a:t>
            </a:r>
            <a:r>
              <a:rPr lang="en-US" altLang="zh-CN" dirty="0"/>
              <a:t>1</a:t>
            </a:r>
            <a:r>
              <a:rPr lang="zh-CN" altLang="en-US" dirty="0"/>
              <a:t>的卷积 降维 降低计算量 </a:t>
            </a:r>
            <a:r>
              <a:rPr lang="en-US" altLang="zh-CN" dirty="0"/>
              <a:t>2.</a:t>
            </a:r>
            <a:r>
              <a:rPr lang="zh-CN" altLang="en-US" dirty="0"/>
              <a:t>网络变深了！非线性拟合能力提升</a:t>
            </a:r>
            <a:endParaRPr lang="en-US" altLang="zh-CN" dirty="0"/>
          </a:p>
          <a:p>
            <a:endParaRPr lang="en-US" altLang="zh-CN" dirty="0"/>
          </a:p>
          <a:p>
            <a:r>
              <a:rPr lang="zh-CN" altLang="en-US" dirty="0"/>
              <a:t>引入多损失的思想 中间层加入分支与损失 深度监督 梯度从中间层向内传 只靠最后一个传有一些损失的问题 加速网络收敛</a:t>
            </a:r>
            <a:endParaRPr lang="en-US" altLang="zh-CN" dirty="0"/>
          </a:p>
          <a:p>
            <a:endParaRPr lang="en-US" altLang="zh-CN" dirty="0"/>
          </a:p>
          <a:p>
            <a:r>
              <a:rPr lang="zh-CN" altLang="en-US" dirty="0"/>
              <a:t>卷积核的设置 大的</a:t>
            </a:r>
            <a:r>
              <a:rPr lang="en-US" altLang="zh-CN" dirty="0" err="1"/>
              <a:t>bo</a:t>
            </a:r>
            <a:r>
              <a:rPr lang="en-US" altLang="zh-CN" dirty="0"/>
              <a:t> </a:t>
            </a:r>
            <a:r>
              <a:rPr lang="zh-CN" altLang="en-US" dirty="0"/>
              <a:t>小的</a:t>
            </a:r>
            <a:r>
              <a:rPr lang="en-US" altLang="zh-CN" dirty="0" err="1"/>
              <a:t>hou</a:t>
            </a:r>
            <a:r>
              <a:rPr lang="en-US" altLang="zh-CN" dirty="0"/>
              <a:t> </a:t>
            </a:r>
            <a:r>
              <a:rPr lang="zh-CN" altLang="en-US" dirty="0"/>
              <a:t>卷积核大小随深度增加 自然图像分类 高等级特征更难 组合低等级特征 </a:t>
            </a:r>
            <a:r>
              <a:rPr lang="en-US" altLang="zh-CN" dirty="0"/>
              <a:t>– </a:t>
            </a:r>
            <a:r>
              <a:rPr lang="zh-CN" altLang="en-US" dirty="0"/>
              <a:t>卷积</a:t>
            </a:r>
            <a:endParaRPr lang="en-US" altLang="zh-CN" dirty="0"/>
          </a:p>
          <a:p>
            <a:endParaRPr lang="en-US" altLang="zh-CN" dirty="0"/>
          </a:p>
          <a:p>
            <a:r>
              <a:rPr lang="zh-CN" altLang="en-US" dirty="0"/>
              <a:t>医学图像？</a:t>
            </a:r>
            <a:r>
              <a:rPr lang="en-US" altLang="zh-CN" dirty="0" err="1"/>
              <a:t>Pocknet</a:t>
            </a:r>
            <a:r>
              <a:rPr lang="en-US" altLang="zh-CN" dirty="0"/>
              <a:t> </a:t>
            </a:r>
            <a:r>
              <a:rPr lang="zh-CN" altLang="en-US" dirty="0"/>
              <a:t>场景简单 可能需要卷积核少一点</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163434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A39633B-0115-39A8-7295-15413084A6B6}"/>
              </a:ext>
            </a:extLst>
          </p:cNvPr>
          <p:cNvPicPr>
            <a:picLocks noChangeAspect="1"/>
          </p:cNvPicPr>
          <p:nvPr/>
        </p:nvPicPr>
        <p:blipFill>
          <a:blip r:embed="rId2"/>
          <a:stretch>
            <a:fillRect/>
          </a:stretch>
        </p:blipFill>
        <p:spPr>
          <a:xfrm>
            <a:off x="5268036" y="0"/>
            <a:ext cx="6823880" cy="6858000"/>
          </a:xfrm>
          <a:prstGeom prst="rect">
            <a:avLst/>
          </a:prstGeom>
        </p:spPr>
      </p:pic>
      <p:pic>
        <p:nvPicPr>
          <p:cNvPr id="1026" name="Picture 2" descr="Inception块结构">
            <a:extLst>
              <a:ext uri="{FF2B5EF4-FFF2-40B4-BE49-F238E27FC236}">
                <a16:creationId xmlns:a16="http://schemas.microsoft.com/office/drawing/2014/main" id="{59F22635-7276-9AFA-0BA0-A9559490C4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48" r="3996" b="10077"/>
          <a:stretch/>
        </p:blipFill>
        <p:spPr bwMode="auto">
          <a:xfrm>
            <a:off x="0" y="2635729"/>
            <a:ext cx="5215185" cy="158654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E44C47CF-8A4F-783C-560B-74CC96AEB614}"/>
              </a:ext>
            </a:extLst>
          </p:cNvPr>
          <p:cNvSpPr txBox="1"/>
          <p:nvPr/>
        </p:nvSpPr>
        <p:spPr>
          <a:xfrm>
            <a:off x="150125" y="4674358"/>
            <a:ext cx="5008729" cy="1754326"/>
          </a:xfrm>
          <a:prstGeom prst="rect">
            <a:avLst/>
          </a:prstGeom>
          <a:noFill/>
        </p:spPr>
        <p:txBody>
          <a:bodyPr wrap="square" rtlCol="0">
            <a:spAutoFit/>
          </a:bodyPr>
          <a:lstStyle/>
          <a:p>
            <a:r>
              <a:rPr lang="en-US" altLang="zh-CN" dirty="0"/>
              <a:t>Torch.cat </a:t>
            </a:r>
            <a:r>
              <a:rPr lang="zh-CN" altLang="en-US" dirty="0"/>
              <a:t>通道维度拼接</a:t>
            </a:r>
            <a:r>
              <a:rPr lang="en-US" altLang="zh-CN" dirty="0"/>
              <a:t>channel </a:t>
            </a:r>
            <a:r>
              <a:rPr lang="zh-CN" altLang="en-US" dirty="0"/>
              <a:t>不同尺度融合的方式</a:t>
            </a:r>
            <a:endParaRPr lang="en-US" altLang="zh-CN" dirty="0"/>
          </a:p>
          <a:p>
            <a:r>
              <a:rPr lang="zh-CN" altLang="en-US" dirty="0">
                <a:highlight>
                  <a:srgbClr val="00FFFF"/>
                </a:highlight>
              </a:rPr>
              <a:t>主元素相加</a:t>
            </a:r>
            <a:r>
              <a:rPr lang="zh-CN" altLang="en-US" dirty="0"/>
              <a:t>相乘</a:t>
            </a:r>
            <a:endParaRPr lang="en-US" altLang="zh-CN" dirty="0"/>
          </a:p>
          <a:p>
            <a:endParaRPr lang="en-US" altLang="zh-CN" dirty="0"/>
          </a:p>
          <a:p>
            <a:r>
              <a:rPr lang="zh-CN" altLang="en-US" dirty="0"/>
              <a:t>拼接显存大 更厚再卷积更大</a:t>
            </a:r>
            <a:endParaRPr lang="en-US" altLang="zh-CN" dirty="0"/>
          </a:p>
          <a:p>
            <a:r>
              <a:rPr lang="zh-CN" altLang="en-US" dirty="0"/>
              <a:t>论文 </a:t>
            </a:r>
            <a:r>
              <a:rPr lang="en-US" altLang="zh-CN" dirty="0"/>
              <a:t>– </a:t>
            </a:r>
            <a:r>
              <a:rPr lang="zh-CN" altLang="en-US" dirty="0"/>
              <a:t>模块！有原型</a:t>
            </a:r>
          </a:p>
        </p:txBody>
      </p:sp>
    </p:spTree>
    <p:extLst>
      <p:ext uri="{BB962C8B-B14F-4D97-AF65-F5344CB8AC3E}">
        <p14:creationId xmlns:p14="http://schemas.microsoft.com/office/powerpoint/2010/main" val="2439022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0F60183-69DB-F8EB-E349-64A0D9EDEA97}"/>
              </a:ext>
            </a:extLst>
          </p:cNvPr>
          <p:cNvPicPr>
            <a:picLocks noChangeAspect="1"/>
          </p:cNvPicPr>
          <p:nvPr/>
        </p:nvPicPr>
        <p:blipFill>
          <a:blip r:embed="rId2"/>
          <a:stretch>
            <a:fillRect/>
          </a:stretch>
        </p:blipFill>
        <p:spPr>
          <a:xfrm>
            <a:off x="1060090" y="630986"/>
            <a:ext cx="9813250" cy="6227013"/>
          </a:xfrm>
          <a:prstGeom prst="rect">
            <a:avLst/>
          </a:prstGeom>
        </p:spPr>
      </p:pic>
      <p:sp>
        <p:nvSpPr>
          <p:cNvPr id="4" name="文本框 3">
            <a:extLst>
              <a:ext uri="{FF2B5EF4-FFF2-40B4-BE49-F238E27FC236}">
                <a16:creationId xmlns:a16="http://schemas.microsoft.com/office/drawing/2014/main" id="{04049391-8DE4-6378-7F29-9668BB56EA80}"/>
              </a:ext>
            </a:extLst>
          </p:cNvPr>
          <p:cNvSpPr txBox="1"/>
          <p:nvPr/>
        </p:nvSpPr>
        <p:spPr>
          <a:xfrm>
            <a:off x="573206" y="177420"/>
            <a:ext cx="5867312" cy="369332"/>
          </a:xfrm>
          <a:prstGeom prst="rect">
            <a:avLst/>
          </a:prstGeom>
          <a:noFill/>
        </p:spPr>
        <p:txBody>
          <a:bodyPr wrap="none" rtlCol="0">
            <a:spAutoFit/>
          </a:bodyPr>
          <a:lstStyle/>
          <a:p>
            <a:r>
              <a:rPr lang="en-US" altLang="zh-CN" dirty="0" err="1">
                <a:highlight>
                  <a:srgbClr val="00FF00"/>
                </a:highlight>
              </a:rPr>
              <a:t>Low_level</a:t>
            </a:r>
            <a:r>
              <a:rPr lang="en-US" altLang="zh-CN" dirty="0">
                <a:highlight>
                  <a:srgbClr val="00FF00"/>
                </a:highlight>
              </a:rPr>
              <a:t> </a:t>
            </a:r>
            <a:r>
              <a:rPr lang="zh-CN" altLang="en-US" dirty="0">
                <a:highlight>
                  <a:srgbClr val="00FF00"/>
                </a:highlight>
              </a:rPr>
              <a:t>为什么一开始不用</a:t>
            </a:r>
            <a:r>
              <a:rPr lang="en-US" altLang="zh-CN" dirty="0">
                <a:highlight>
                  <a:srgbClr val="00FF00"/>
                </a:highlight>
              </a:rPr>
              <a:t>inception</a:t>
            </a:r>
            <a:r>
              <a:rPr lang="zh-CN" altLang="en-US" dirty="0">
                <a:highlight>
                  <a:srgbClr val="00FF00"/>
                </a:highlight>
              </a:rPr>
              <a:t>块 先用个卷积？？</a:t>
            </a:r>
          </a:p>
        </p:txBody>
      </p:sp>
    </p:spTree>
    <p:extLst>
      <p:ext uri="{BB962C8B-B14F-4D97-AF65-F5344CB8AC3E}">
        <p14:creationId xmlns:p14="http://schemas.microsoft.com/office/powerpoint/2010/main" val="3257428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15E0A34-4952-57C1-B907-4B3CAA747D56}"/>
              </a:ext>
            </a:extLst>
          </p:cNvPr>
          <p:cNvPicPr>
            <a:picLocks noChangeAspect="1"/>
          </p:cNvPicPr>
          <p:nvPr/>
        </p:nvPicPr>
        <p:blipFill>
          <a:blip r:embed="rId2"/>
          <a:stretch>
            <a:fillRect/>
          </a:stretch>
        </p:blipFill>
        <p:spPr>
          <a:xfrm>
            <a:off x="911882" y="0"/>
            <a:ext cx="8455828" cy="6858000"/>
          </a:xfrm>
          <a:prstGeom prst="rect">
            <a:avLst/>
          </a:prstGeom>
        </p:spPr>
      </p:pic>
    </p:spTree>
    <p:extLst>
      <p:ext uri="{BB962C8B-B14F-4D97-AF65-F5344CB8AC3E}">
        <p14:creationId xmlns:p14="http://schemas.microsoft.com/office/powerpoint/2010/main" val="345645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B7A1E2F-2299-036B-FD48-F148210C88FC}"/>
              </a:ext>
            </a:extLst>
          </p:cNvPr>
          <p:cNvPicPr>
            <a:picLocks noChangeAspect="1"/>
          </p:cNvPicPr>
          <p:nvPr/>
        </p:nvPicPr>
        <p:blipFill>
          <a:blip r:embed="rId2"/>
          <a:stretch>
            <a:fillRect/>
          </a:stretch>
        </p:blipFill>
        <p:spPr>
          <a:xfrm>
            <a:off x="-42996" y="1211718"/>
            <a:ext cx="12234996" cy="5592801"/>
          </a:xfrm>
          <a:prstGeom prst="rect">
            <a:avLst/>
          </a:prstGeom>
        </p:spPr>
      </p:pic>
    </p:spTree>
    <p:extLst>
      <p:ext uri="{BB962C8B-B14F-4D97-AF65-F5344CB8AC3E}">
        <p14:creationId xmlns:p14="http://schemas.microsoft.com/office/powerpoint/2010/main" val="2950603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70C0ADB-073F-0EAB-53FB-A7EFE5665C7E}"/>
              </a:ext>
            </a:extLst>
          </p:cNvPr>
          <p:cNvPicPr>
            <a:picLocks noChangeAspect="1"/>
          </p:cNvPicPr>
          <p:nvPr/>
        </p:nvPicPr>
        <p:blipFill>
          <a:blip r:embed="rId2"/>
          <a:stretch>
            <a:fillRect/>
          </a:stretch>
        </p:blipFill>
        <p:spPr>
          <a:xfrm>
            <a:off x="1070148" y="-22422"/>
            <a:ext cx="9882180" cy="6851431"/>
          </a:xfrm>
          <a:prstGeom prst="rect">
            <a:avLst/>
          </a:prstGeom>
        </p:spPr>
      </p:pic>
    </p:spTree>
    <p:extLst>
      <p:ext uri="{BB962C8B-B14F-4D97-AF65-F5344CB8AC3E}">
        <p14:creationId xmlns:p14="http://schemas.microsoft.com/office/powerpoint/2010/main" val="10690401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969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2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2618367-06FD-98EA-31C2-C8F769916E6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zh-CN" altLang="en-US" sz="3200" kern="1200">
                <a:solidFill>
                  <a:schemeClr val="bg1"/>
                </a:solidFill>
                <a:latin typeface="+mj-lt"/>
                <a:ea typeface="+mj-ea"/>
                <a:cs typeface="+mj-cs"/>
              </a:rPr>
              <a:t>底层 边缘，颜色 中层 越来越高级</a:t>
            </a:r>
          </a:p>
        </p:txBody>
      </p:sp>
      <p:pic>
        <p:nvPicPr>
          <p:cNvPr id="5" name="内容占位符 4" descr="图形用户界面, 应用程序&#10;&#10;描述已自动生成">
            <a:extLst>
              <a:ext uri="{FF2B5EF4-FFF2-40B4-BE49-F238E27FC236}">
                <a16:creationId xmlns:a16="http://schemas.microsoft.com/office/drawing/2014/main" id="{ADE8DFBD-C228-29D2-D4B0-B612FDA2EE54}"/>
              </a:ext>
            </a:extLst>
          </p:cNvPr>
          <p:cNvPicPr>
            <a:picLocks noGrp="1" noChangeAspect="1"/>
          </p:cNvPicPr>
          <p:nvPr>
            <p:ph idx="1"/>
          </p:nvPr>
        </p:nvPicPr>
        <p:blipFill>
          <a:blip r:embed="rId2"/>
          <a:stretch>
            <a:fillRect/>
          </a:stretch>
        </p:blipFill>
        <p:spPr>
          <a:xfrm>
            <a:off x="1565899" y="1675227"/>
            <a:ext cx="9060202" cy="4394199"/>
          </a:xfrm>
          <a:prstGeom prst="rect">
            <a:avLst/>
          </a:prstGeom>
        </p:spPr>
      </p:pic>
    </p:spTree>
    <p:extLst>
      <p:ext uri="{BB962C8B-B14F-4D97-AF65-F5344CB8AC3E}">
        <p14:creationId xmlns:p14="http://schemas.microsoft.com/office/powerpoint/2010/main" val="83283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7965BE0-EBFE-B8B7-5746-E8A92C9503D7}"/>
              </a:ext>
            </a:extLst>
          </p:cNvPr>
          <p:cNvSpPr txBox="1"/>
          <p:nvPr/>
        </p:nvSpPr>
        <p:spPr>
          <a:xfrm>
            <a:off x="409432" y="-75063"/>
            <a:ext cx="7340471" cy="646331"/>
          </a:xfrm>
          <a:prstGeom prst="rect">
            <a:avLst/>
          </a:prstGeom>
          <a:noFill/>
        </p:spPr>
        <p:txBody>
          <a:bodyPr wrap="none" rtlCol="0">
            <a:spAutoFit/>
          </a:bodyPr>
          <a:lstStyle/>
          <a:p>
            <a:r>
              <a:rPr lang="zh-CN" altLang="en-US" sz="3600" dirty="0">
                <a:latin typeface="黑体" panose="02010609060101010101" pitchFamily="49" charset="-122"/>
                <a:ea typeface="黑体" panose="02010609060101010101" pitchFamily="49" charset="-122"/>
              </a:rPr>
              <a:t>创新点：</a:t>
            </a:r>
            <a:r>
              <a:rPr lang="en-US" altLang="zh-CN" sz="3600" dirty="0" err="1">
                <a:latin typeface="黑体" panose="02010609060101010101" pitchFamily="49" charset="-122"/>
                <a:ea typeface="黑体" panose="02010609060101010101" pitchFamily="49" charset="-122"/>
              </a:rPr>
              <a:t>ReLU</a:t>
            </a:r>
            <a:r>
              <a:rPr lang="zh-CN" altLang="en-US" sz="3600" dirty="0">
                <a:latin typeface="黑体" panose="02010609060101010101" pitchFamily="49" charset="-122"/>
                <a:ea typeface="黑体" panose="02010609060101010101" pitchFamily="49" charset="-122"/>
              </a:rPr>
              <a:t>激活函数 非线性分类</a:t>
            </a:r>
          </a:p>
        </p:txBody>
      </p:sp>
      <p:pic>
        <p:nvPicPr>
          <p:cNvPr id="4" name="图片 3">
            <a:extLst>
              <a:ext uri="{FF2B5EF4-FFF2-40B4-BE49-F238E27FC236}">
                <a16:creationId xmlns:a16="http://schemas.microsoft.com/office/drawing/2014/main" id="{2E764F84-5E78-F03B-456B-A6F6D6040B70}"/>
              </a:ext>
            </a:extLst>
          </p:cNvPr>
          <p:cNvPicPr>
            <a:picLocks noChangeAspect="1"/>
          </p:cNvPicPr>
          <p:nvPr/>
        </p:nvPicPr>
        <p:blipFill>
          <a:blip r:embed="rId2"/>
          <a:stretch>
            <a:fillRect/>
          </a:stretch>
        </p:blipFill>
        <p:spPr>
          <a:xfrm>
            <a:off x="0" y="646115"/>
            <a:ext cx="12177107" cy="5979873"/>
          </a:xfrm>
          <a:prstGeom prst="rect">
            <a:avLst/>
          </a:prstGeom>
        </p:spPr>
      </p:pic>
      <p:sp>
        <p:nvSpPr>
          <p:cNvPr id="5" name="文本框 4">
            <a:extLst>
              <a:ext uri="{FF2B5EF4-FFF2-40B4-BE49-F238E27FC236}">
                <a16:creationId xmlns:a16="http://schemas.microsoft.com/office/drawing/2014/main" id="{868B1DD4-10D7-07E3-20F4-1B699BDD2ECA}"/>
              </a:ext>
            </a:extLst>
          </p:cNvPr>
          <p:cNvSpPr txBox="1"/>
          <p:nvPr/>
        </p:nvSpPr>
        <p:spPr>
          <a:xfrm>
            <a:off x="1501254" y="3104866"/>
            <a:ext cx="5743880" cy="369332"/>
          </a:xfrm>
          <a:prstGeom prst="rect">
            <a:avLst/>
          </a:prstGeom>
          <a:noFill/>
        </p:spPr>
        <p:txBody>
          <a:bodyPr wrap="none" rtlCol="0">
            <a:spAutoFit/>
          </a:bodyPr>
          <a:lstStyle/>
          <a:p>
            <a:r>
              <a:rPr lang="zh-CN" altLang="en-US" dirty="0"/>
              <a:t>传统 饱和 局限在小区域 不能变化 梯度消失 影响效率</a:t>
            </a:r>
          </a:p>
        </p:txBody>
      </p:sp>
    </p:spTree>
    <p:extLst>
      <p:ext uri="{BB962C8B-B14F-4D97-AF65-F5344CB8AC3E}">
        <p14:creationId xmlns:p14="http://schemas.microsoft.com/office/powerpoint/2010/main" val="2331120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C69BA8F-8ABF-24DA-EB9D-DA73EF7F3958}"/>
              </a:ext>
            </a:extLst>
          </p:cNvPr>
          <p:cNvPicPr>
            <a:picLocks noChangeAspect="1"/>
          </p:cNvPicPr>
          <p:nvPr/>
        </p:nvPicPr>
        <p:blipFill>
          <a:blip r:embed="rId2"/>
          <a:stretch>
            <a:fillRect/>
          </a:stretch>
        </p:blipFill>
        <p:spPr>
          <a:xfrm>
            <a:off x="922020" y="652632"/>
            <a:ext cx="10233660" cy="5155595"/>
          </a:xfrm>
          <a:prstGeom prst="rect">
            <a:avLst/>
          </a:prstGeom>
        </p:spPr>
      </p:pic>
      <p:sp>
        <p:nvSpPr>
          <p:cNvPr id="4" name="文本框 3">
            <a:extLst>
              <a:ext uri="{FF2B5EF4-FFF2-40B4-BE49-F238E27FC236}">
                <a16:creationId xmlns:a16="http://schemas.microsoft.com/office/drawing/2014/main" id="{15186DA6-1E9F-6791-0D96-D3E2B18E6D79}"/>
              </a:ext>
            </a:extLst>
          </p:cNvPr>
          <p:cNvSpPr txBox="1"/>
          <p:nvPr/>
        </p:nvSpPr>
        <p:spPr>
          <a:xfrm>
            <a:off x="2667000" y="5966461"/>
            <a:ext cx="10927080" cy="369332"/>
          </a:xfrm>
          <a:prstGeom prst="rect">
            <a:avLst/>
          </a:prstGeom>
          <a:noFill/>
        </p:spPr>
        <p:txBody>
          <a:bodyPr wrap="square" rtlCol="0">
            <a:spAutoFit/>
          </a:bodyPr>
          <a:lstStyle/>
          <a:p>
            <a:r>
              <a:rPr lang="zh-CN" altLang="en-US" dirty="0"/>
              <a:t>卷积层的个数，大小，</a:t>
            </a:r>
            <a:r>
              <a:rPr lang="en-US" altLang="zh-CN" dirty="0"/>
              <a:t>stride</a:t>
            </a:r>
            <a:r>
              <a:rPr lang="zh-CN" altLang="en-US" dirty="0"/>
              <a:t>大小，步长大小 </a:t>
            </a:r>
            <a:r>
              <a:rPr lang="en-US" altLang="zh-CN" dirty="0"/>
              <a:t>[]</a:t>
            </a:r>
            <a:r>
              <a:rPr lang="zh-CN" altLang="en-US" dirty="0"/>
              <a:t>是</a:t>
            </a:r>
            <a:r>
              <a:rPr lang="en-US" altLang="zh-CN" dirty="0"/>
              <a:t>feature map</a:t>
            </a:r>
            <a:r>
              <a:rPr lang="zh-CN" altLang="en-US" dirty="0"/>
              <a:t>的尺寸与维度</a:t>
            </a:r>
          </a:p>
        </p:txBody>
      </p:sp>
    </p:spTree>
    <p:extLst>
      <p:ext uri="{BB962C8B-B14F-4D97-AF65-F5344CB8AC3E}">
        <p14:creationId xmlns:p14="http://schemas.microsoft.com/office/powerpoint/2010/main" val="2890709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85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descr="日程表&#10;&#10;描述已自动生成">
            <a:extLst>
              <a:ext uri="{FF2B5EF4-FFF2-40B4-BE49-F238E27FC236}">
                <a16:creationId xmlns:a16="http://schemas.microsoft.com/office/drawing/2014/main" id="{64BC4D6C-6E30-24DE-E29C-355FAC0EDCD7}"/>
              </a:ext>
            </a:extLst>
          </p:cNvPr>
          <p:cNvPicPr>
            <a:picLocks noChangeAspect="1"/>
          </p:cNvPicPr>
          <p:nvPr/>
        </p:nvPicPr>
        <p:blipFill>
          <a:blip r:embed="rId2"/>
          <a:stretch>
            <a:fillRect/>
          </a:stretch>
        </p:blipFill>
        <p:spPr>
          <a:xfrm>
            <a:off x="3582057" y="643467"/>
            <a:ext cx="5027886" cy="5571066"/>
          </a:xfrm>
          <a:prstGeom prst="rect">
            <a:avLst/>
          </a:prstGeom>
        </p:spPr>
      </p:pic>
    </p:spTree>
    <p:extLst>
      <p:ext uri="{BB962C8B-B14F-4D97-AF65-F5344CB8AC3E}">
        <p14:creationId xmlns:p14="http://schemas.microsoft.com/office/powerpoint/2010/main" val="124780746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鲍鱼素材https://baoyusucai.taobao.com/">
  <a:themeElements>
    <a:clrScheme name="自定义 154">
      <a:dk1>
        <a:sysClr val="windowText" lastClr="000000"/>
      </a:dk1>
      <a:lt1>
        <a:sysClr val="window" lastClr="FFFFFF"/>
      </a:lt1>
      <a:dk2>
        <a:srgbClr val="44546A"/>
      </a:dk2>
      <a:lt2>
        <a:srgbClr val="E7E6E6"/>
      </a:lt2>
      <a:accent1>
        <a:srgbClr val="4A5A6F"/>
      </a:accent1>
      <a:accent2>
        <a:srgbClr val="E06741"/>
      </a:accent2>
      <a:accent3>
        <a:srgbClr val="4A5A6F"/>
      </a:accent3>
      <a:accent4>
        <a:srgbClr val="E06741"/>
      </a:accent4>
      <a:accent5>
        <a:srgbClr val="4A5A6F"/>
      </a:accent5>
      <a:accent6>
        <a:srgbClr val="E06741"/>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1575</TotalTime>
  <Words>2498</Words>
  <Application>Microsoft Office PowerPoint</Application>
  <PresentationFormat>宽屏</PresentationFormat>
  <Paragraphs>183</Paragraphs>
  <Slides>59</Slides>
  <Notes>4</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59</vt:i4>
      </vt:variant>
    </vt:vector>
  </HeadingPairs>
  <TitlesOfParts>
    <vt:vector size="68" baseType="lpstr">
      <vt:lpstr>-apple-system</vt:lpstr>
      <vt:lpstr>等线</vt:lpstr>
      <vt:lpstr>等线 Light</vt:lpstr>
      <vt:lpstr>黑体</vt:lpstr>
      <vt:lpstr>Arial</vt:lpstr>
      <vt:lpstr>Times New Roman</vt:lpstr>
      <vt:lpstr>Wingdings</vt:lpstr>
      <vt:lpstr>Office 主题​​</vt:lpstr>
      <vt:lpstr>鲍鱼素材https://baoyusucai.taobao.com/</vt:lpstr>
      <vt:lpstr>PowerPoint 演示文稿</vt:lpstr>
      <vt:lpstr>PowerPoint 演示文稿</vt:lpstr>
      <vt:lpstr>PowerPoint 演示文稿</vt:lpstr>
      <vt:lpstr>PowerPoint 演示文稿</vt:lpstr>
      <vt:lpstr>PowerPoint 演示文稿</vt:lpstr>
      <vt:lpstr>底层 边缘，颜色 中层 越来越高级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Niu, Luyu</dc:creator>
  <cp:lastModifiedBy>Niu, Luyu</cp:lastModifiedBy>
  <cp:revision>2</cp:revision>
  <dcterms:created xsi:type="dcterms:W3CDTF">2023-04-06T10:37:45Z</dcterms:created>
  <dcterms:modified xsi:type="dcterms:W3CDTF">2023-04-17T05:18:13Z</dcterms:modified>
</cp:coreProperties>
</file>